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6" r:id="rId4"/>
    <p:sldId id="258" r:id="rId5"/>
    <p:sldId id="268" r:id="rId6"/>
    <p:sldId id="269" r:id="rId7"/>
    <p:sldId id="267" r:id="rId8"/>
    <p:sldId id="270" r:id="rId9"/>
    <p:sldId id="272" r:id="rId10"/>
    <p:sldId id="271" r:id="rId11"/>
    <p:sldId id="274" r:id="rId12"/>
    <p:sldId id="275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0B9E84-0B2B-6E47-ACFC-591E42DE89B1}" v="26" dt="2026-10-08T10:53: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5"/>
  </p:normalViewPr>
  <p:slideViewPr>
    <p:cSldViewPr snapToGrid="0" snapToObjects="1">
      <p:cViewPr varScale="1">
        <p:scale>
          <a:sx n="104" d="100"/>
          <a:sy n="104" d="100"/>
        </p:scale>
        <p:origin x="232" y="5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vier Miranzo Díaz" userId="af9d2ad1-01a1-4587-8576-60639d8c52c6" providerId="ADAL" clId="{1119A674-FF31-50B2-8FF5-09FCE105DF68}"/>
    <pc:docChg chg="undo custSel addSld delSld modSld sldOrd">
      <pc:chgData name="Javier Miranzo Díaz" userId="af9d2ad1-01a1-4587-8576-60639d8c52c6" providerId="ADAL" clId="{1119A674-FF31-50B2-8FF5-09FCE105DF68}" dt="2026-10-08T10:53:22" v="876"/>
      <pc:docMkLst>
        <pc:docMk/>
      </pc:docMkLst>
      <pc:sldChg chg="addSp modSp mod">
        <pc:chgData name="Javier Miranzo Díaz" userId="af9d2ad1-01a1-4587-8576-60639d8c52c6" providerId="ADAL" clId="{1119A674-FF31-50B2-8FF5-09FCE105DF68}" dt="2026-10-08T10:52:20.668" v="855" actId="1076"/>
        <pc:sldMkLst>
          <pc:docMk/>
          <pc:sldMk cId="0" sldId="256"/>
        </pc:sldMkLst>
        <pc:picChg chg="add mod">
          <ac:chgData name="Javier Miranzo Díaz" userId="af9d2ad1-01a1-4587-8576-60639d8c52c6" providerId="ADAL" clId="{1119A674-FF31-50B2-8FF5-09FCE105DF68}" dt="2026-10-08T10:52:20.668" v="855" actId="1076"/>
          <ac:picMkLst>
            <pc:docMk/>
            <pc:sldMk cId="0" sldId="256"/>
            <ac:picMk id="17" creationId="{628B56B5-565C-5EA4-2DF8-BA73BF5A7026}"/>
          </ac:picMkLst>
        </pc:picChg>
      </pc:sldChg>
      <pc:sldChg chg="addSp delSp modSp mod">
        <pc:chgData name="Javier Miranzo Díaz" userId="af9d2ad1-01a1-4587-8576-60639d8c52c6" providerId="ADAL" clId="{1119A674-FF31-50B2-8FF5-09FCE105DF68}" dt="2026-10-08T10:53:02.891" v="868"/>
        <pc:sldMkLst>
          <pc:docMk/>
          <pc:sldMk cId="0" sldId="257"/>
        </pc:sldMkLst>
        <pc:picChg chg="add del mod">
          <ac:chgData name="Javier Miranzo Díaz" userId="af9d2ad1-01a1-4587-8576-60639d8c52c6" providerId="ADAL" clId="{1119A674-FF31-50B2-8FF5-09FCE105DF68}" dt="2026-10-08T10:53:02.549" v="867" actId="478"/>
          <ac:picMkLst>
            <pc:docMk/>
            <pc:sldMk cId="0" sldId="257"/>
            <ac:picMk id="26" creationId="{E49EB052-8E32-29B6-D156-7B4F4D090B61}"/>
          </ac:picMkLst>
        </pc:picChg>
        <pc:picChg chg="add mod">
          <ac:chgData name="Javier Miranzo Díaz" userId="af9d2ad1-01a1-4587-8576-60639d8c52c6" providerId="ADAL" clId="{1119A674-FF31-50B2-8FF5-09FCE105DF68}" dt="2026-10-08T10:53:02.891" v="868"/>
          <ac:picMkLst>
            <pc:docMk/>
            <pc:sldMk cId="0" sldId="257"/>
            <ac:picMk id="27" creationId="{DA2BFB6B-76F7-D603-2939-1BEEA3C4A2AF}"/>
          </ac:picMkLst>
        </pc:picChg>
      </pc:sldChg>
      <pc:sldChg chg="addSp modSp mod">
        <pc:chgData name="Javier Miranzo Díaz" userId="af9d2ad1-01a1-4587-8576-60639d8c52c6" providerId="ADAL" clId="{1119A674-FF31-50B2-8FF5-09FCE105DF68}" dt="2026-10-08T10:52:54.456" v="864" actId="1076"/>
        <pc:sldMkLst>
          <pc:docMk/>
          <pc:sldMk cId="0" sldId="258"/>
        </pc:sldMkLst>
        <pc:picChg chg="add mod">
          <ac:chgData name="Javier Miranzo Díaz" userId="af9d2ad1-01a1-4587-8576-60639d8c52c6" providerId="ADAL" clId="{1119A674-FF31-50B2-8FF5-09FCE105DF68}" dt="2026-10-08T10:52:54.456" v="864" actId="1076"/>
          <ac:picMkLst>
            <pc:docMk/>
            <pc:sldMk cId="0" sldId="258"/>
            <ac:picMk id="27" creationId="{DD75BB66-D553-7E68-8E34-48A0E9B45E4C}"/>
          </ac:picMkLst>
        </pc:picChg>
      </pc:sldChg>
      <pc:sldChg chg="del">
        <pc:chgData name="Javier Miranzo Díaz" userId="af9d2ad1-01a1-4587-8576-60639d8c52c6" providerId="ADAL" clId="{1119A674-FF31-50B2-8FF5-09FCE105DF68}" dt="2026-10-08T10:47:35.808" v="813" actId="2696"/>
        <pc:sldMkLst>
          <pc:docMk/>
          <pc:sldMk cId="0" sldId="259"/>
        </pc:sldMkLst>
      </pc:sldChg>
      <pc:sldChg chg="del">
        <pc:chgData name="Javier Miranzo Díaz" userId="af9d2ad1-01a1-4587-8576-60639d8c52c6" providerId="ADAL" clId="{1119A674-FF31-50B2-8FF5-09FCE105DF68}" dt="2026-10-08T10:47:37.376" v="814" actId="2696"/>
        <pc:sldMkLst>
          <pc:docMk/>
          <pc:sldMk cId="0" sldId="260"/>
        </pc:sldMkLst>
      </pc:sldChg>
      <pc:sldChg chg="del">
        <pc:chgData name="Javier Miranzo Díaz" userId="af9d2ad1-01a1-4587-8576-60639d8c52c6" providerId="ADAL" clId="{1119A674-FF31-50B2-8FF5-09FCE105DF68}" dt="2026-10-08T10:47:01.794" v="812" actId="2696"/>
        <pc:sldMkLst>
          <pc:docMk/>
          <pc:sldMk cId="0" sldId="261"/>
        </pc:sldMkLst>
      </pc:sldChg>
      <pc:sldChg chg="del">
        <pc:chgData name="Javier Miranzo Díaz" userId="af9d2ad1-01a1-4587-8576-60639d8c52c6" providerId="ADAL" clId="{1119A674-FF31-50B2-8FF5-09FCE105DF68}" dt="2026-10-08T10:46:55.556" v="811" actId="2696"/>
        <pc:sldMkLst>
          <pc:docMk/>
          <pc:sldMk cId="0" sldId="262"/>
        </pc:sldMkLst>
      </pc:sldChg>
      <pc:sldChg chg="del">
        <pc:chgData name="Javier Miranzo Díaz" userId="af9d2ad1-01a1-4587-8576-60639d8c52c6" providerId="ADAL" clId="{1119A674-FF31-50B2-8FF5-09FCE105DF68}" dt="2026-10-08T10:46:41.188" v="810" actId="2696"/>
        <pc:sldMkLst>
          <pc:docMk/>
          <pc:sldMk cId="0" sldId="263"/>
        </pc:sldMkLst>
      </pc:sldChg>
      <pc:sldChg chg="add del">
        <pc:chgData name="Javier Miranzo Díaz" userId="af9d2ad1-01a1-4587-8576-60639d8c52c6" providerId="ADAL" clId="{1119A674-FF31-50B2-8FF5-09FCE105DF68}" dt="2026-10-08T10:46:38.904" v="809" actId="2696"/>
        <pc:sldMkLst>
          <pc:docMk/>
          <pc:sldMk cId="0" sldId="264"/>
        </pc:sldMkLst>
      </pc:sldChg>
      <pc:sldChg chg="addSp delSp modSp mod">
        <pc:chgData name="Javier Miranzo Díaz" userId="af9d2ad1-01a1-4587-8576-60639d8c52c6" providerId="ADAL" clId="{1119A674-FF31-50B2-8FF5-09FCE105DF68}" dt="2026-10-08T10:51:56.112" v="851" actId="14100"/>
        <pc:sldMkLst>
          <pc:docMk/>
          <pc:sldMk cId="0" sldId="265"/>
        </pc:sldMkLst>
        <pc:spChg chg="mod">
          <ac:chgData name="Javier Miranzo Díaz" userId="af9d2ad1-01a1-4587-8576-60639d8c52c6" providerId="ADAL" clId="{1119A674-FF31-50B2-8FF5-09FCE105DF68}" dt="2026-10-08T10:47:58.972" v="834" actId="122"/>
          <ac:spMkLst>
            <pc:docMk/>
            <pc:sldMk cId="0" sldId="265"/>
            <ac:spMk id="4" creationId="{00000000-0000-0000-0000-000000000000}"/>
          </ac:spMkLst>
        </pc:spChg>
        <pc:spChg chg="del mod">
          <ac:chgData name="Javier Miranzo Díaz" userId="af9d2ad1-01a1-4587-8576-60639d8c52c6" providerId="ADAL" clId="{1119A674-FF31-50B2-8FF5-09FCE105DF68}" dt="2026-10-08T10:47:50.855" v="832"/>
          <ac:spMkLst>
            <pc:docMk/>
            <pc:sldMk cId="0" sldId="265"/>
            <ac:spMk id="5" creationId="{00000000-0000-0000-0000-000000000000}"/>
          </ac:spMkLst>
        </pc:spChg>
        <pc:picChg chg="add mod">
          <ac:chgData name="Javier Miranzo Díaz" userId="af9d2ad1-01a1-4587-8576-60639d8c52c6" providerId="ADAL" clId="{1119A674-FF31-50B2-8FF5-09FCE105DF68}" dt="2026-10-08T10:51:56.112" v="851" actId="14100"/>
          <ac:picMkLst>
            <pc:docMk/>
            <pc:sldMk cId="0" sldId="265"/>
            <ac:picMk id="10" creationId="{0116C877-FBE3-1F55-38FD-40E9BB16E669}"/>
          </ac:picMkLst>
        </pc:picChg>
        <pc:picChg chg="add del mod">
          <ac:chgData name="Javier Miranzo Díaz" userId="af9d2ad1-01a1-4587-8576-60639d8c52c6" providerId="ADAL" clId="{1119A674-FF31-50B2-8FF5-09FCE105DF68}" dt="2026-10-08T10:51:17.637" v="843" actId="478"/>
          <ac:picMkLst>
            <pc:docMk/>
            <pc:sldMk cId="0" sldId="265"/>
            <ac:picMk id="12" creationId="{FC8F6A1E-BB10-BBFC-1A0A-2333C5231E44}"/>
          </ac:picMkLst>
        </pc:picChg>
        <pc:picChg chg="add del mod">
          <ac:chgData name="Javier Miranzo Díaz" userId="af9d2ad1-01a1-4587-8576-60639d8c52c6" providerId="ADAL" clId="{1119A674-FF31-50B2-8FF5-09FCE105DF68}" dt="2026-10-08T10:51:32.820" v="846" actId="478"/>
          <ac:picMkLst>
            <pc:docMk/>
            <pc:sldMk cId="0" sldId="265"/>
            <ac:picMk id="14" creationId="{C5535EAA-CFC0-2D7D-CEFC-B3E58527092A}"/>
          </ac:picMkLst>
        </pc:picChg>
      </pc:sldChg>
      <pc:sldChg chg="addSp modSp">
        <pc:chgData name="Javier Miranzo Díaz" userId="af9d2ad1-01a1-4587-8576-60639d8c52c6" providerId="ADAL" clId="{1119A674-FF31-50B2-8FF5-09FCE105DF68}" dt="2026-10-08T10:53:12.727" v="871"/>
        <pc:sldMkLst>
          <pc:docMk/>
          <pc:sldMk cId="3988140394" sldId="267"/>
        </pc:sldMkLst>
        <pc:picChg chg="add mod">
          <ac:chgData name="Javier Miranzo Díaz" userId="af9d2ad1-01a1-4587-8576-60639d8c52c6" providerId="ADAL" clId="{1119A674-FF31-50B2-8FF5-09FCE105DF68}" dt="2026-10-08T10:53:12.727" v="871"/>
          <ac:picMkLst>
            <pc:docMk/>
            <pc:sldMk cId="3988140394" sldId="267"/>
            <ac:picMk id="30" creationId="{7DFC10DE-CCB4-6617-8751-61D7FD0DC3C2}"/>
          </ac:picMkLst>
        </pc:picChg>
      </pc:sldChg>
      <pc:sldChg chg="addSp modSp">
        <pc:chgData name="Javier Miranzo Díaz" userId="af9d2ad1-01a1-4587-8576-60639d8c52c6" providerId="ADAL" clId="{1119A674-FF31-50B2-8FF5-09FCE105DF68}" dt="2026-10-08T10:53:08.659" v="869"/>
        <pc:sldMkLst>
          <pc:docMk/>
          <pc:sldMk cId="1179033728" sldId="268"/>
        </pc:sldMkLst>
        <pc:picChg chg="add mod">
          <ac:chgData name="Javier Miranzo Díaz" userId="af9d2ad1-01a1-4587-8576-60639d8c52c6" providerId="ADAL" clId="{1119A674-FF31-50B2-8FF5-09FCE105DF68}" dt="2026-10-08T10:53:08.659" v="869"/>
          <ac:picMkLst>
            <pc:docMk/>
            <pc:sldMk cId="1179033728" sldId="268"/>
            <ac:picMk id="8" creationId="{13BAB251-08CE-AB44-8F80-1498AA4C7C3E}"/>
          </ac:picMkLst>
        </pc:picChg>
      </pc:sldChg>
      <pc:sldChg chg="addSp modSp">
        <pc:chgData name="Javier Miranzo Díaz" userId="af9d2ad1-01a1-4587-8576-60639d8c52c6" providerId="ADAL" clId="{1119A674-FF31-50B2-8FF5-09FCE105DF68}" dt="2026-10-08T10:53:10.968" v="870"/>
        <pc:sldMkLst>
          <pc:docMk/>
          <pc:sldMk cId="2595557292" sldId="269"/>
        </pc:sldMkLst>
        <pc:picChg chg="add mod">
          <ac:chgData name="Javier Miranzo Díaz" userId="af9d2ad1-01a1-4587-8576-60639d8c52c6" providerId="ADAL" clId="{1119A674-FF31-50B2-8FF5-09FCE105DF68}" dt="2026-10-08T10:53:10.968" v="870"/>
          <ac:picMkLst>
            <pc:docMk/>
            <pc:sldMk cId="2595557292" sldId="269"/>
            <ac:picMk id="8" creationId="{ACFDAE89-1031-5D18-E182-EF1445B74F5D}"/>
          </ac:picMkLst>
        </pc:picChg>
      </pc:sldChg>
      <pc:sldChg chg="addSp modSp">
        <pc:chgData name="Javier Miranzo Díaz" userId="af9d2ad1-01a1-4587-8576-60639d8c52c6" providerId="ADAL" clId="{1119A674-FF31-50B2-8FF5-09FCE105DF68}" dt="2026-10-08T10:53:14.726" v="872"/>
        <pc:sldMkLst>
          <pc:docMk/>
          <pc:sldMk cId="2366295096" sldId="270"/>
        </pc:sldMkLst>
        <pc:picChg chg="add mod">
          <ac:chgData name="Javier Miranzo Díaz" userId="af9d2ad1-01a1-4587-8576-60639d8c52c6" providerId="ADAL" clId="{1119A674-FF31-50B2-8FF5-09FCE105DF68}" dt="2026-10-08T10:53:14.726" v="872"/>
          <ac:picMkLst>
            <pc:docMk/>
            <pc:sldMk cId="2366295096" sldId="270"/>
            <ac:picMk id="9" creationId="{E2657665-AF2A-F95B-C095-F86379F39C58}"/>
          </ac:picMkLst>
        </pc:picChg>
      </pc:sldChg>
      <pc:sldChg chg="addSp modSp mod">
        <pc:chgData name="Javier Miranzo Díaz" userId="af9d2ad1-01a1-4587-8576-60639d8c52c6" providerId="ADAL" clId="{1119A674-FF31-50B2-8FF5-09FCE105DF68}" dt="2026-10-08T10:53:18.515" v="874"/>
        <pc:sldMkLst>
          <pc:docMk/>
          <pc:sldMk cId="2102658834" sldId="271"/>
        </pc:sldMkLst>
        <pc:spChg chg="mod">
          <ac:chgData name="Javier Miranzo Díaz" userId="af9d2ad1-01a1-4587-8576-60639d8c52c6" providerId="ADAL" clId="{1119A674-FF31-50B2-8FF5-09FCE105DF68}" dt="2026-10-08T10:31:34.218" v="527" actId="1076"/>
          <ac:spMkLst>
            <pc:docMk/>
            <pc:sldMk cId="2102658834" sldId="271"/>
            <ac:spMk id="16" creationId="{8230382A-370B-7E93-08EE-847181002338}"/>
          </ac:spMkLst>
        </pc:spChg>
        <pc:picChg chg="add mod">
          <ac:chgData name="Javier Miranzo Díaz" userId="af9d2ad1-01a1-4587-8576-60639d8c52c6" providerId="ADAL" clId="{1119A674-FF31-50B2-8FF5-09FCE105DF68}" dt="2026-10-08T10:53:18.515" v="874"/>
          <ac:picMkLst>
            <pc:docMk/>
            <pc:sldMk cId="2102658834" sldId="271"/>
            <ac:picMk id="19" creationId="{61991B06-86A2-A97A-32FC-C342D17AA90C}"/>
          </ac:picMkLst>
        </pc:picChg>
      </pc:sldChg>
      <pc:sldChg chg="addSp delSp modSp mod">
        <pc:chgData name="Javier Miranzo Díaz" userId="af9d2ad1-01a1-4587-8576-60639d8c52c6" providerId="ADAL" clId="{1119A674-FF31-50B2-8FF5-09FCE105DF68}" dt="2026-10-08T10:53:16.670" v="873"/>
        <pc:sldMkLst>
          <pc:docMk/>
          <pc:sldMk cId="2327564977" sldId="272"/>
        </pc:sldMkLst>
        <pc:spChg chg="add del mod">
          <ac:chgData name="Javier Miranzo Díaz" userId="af9d2ad1-01a1-4587-8576-60639d8c52c6" providerId="ADAL" clId="{1119A674-FF31-50B2-8FF5-09FCE105DF68}" dt="2026-10-08T10:20:54.467" v="29"/>
          <ac:spMkLst>
            <pc:docMk/>
            <pc:sldMk cId="2327564977" sldId="272"/>
            <ac:spMk id="4" creationId="{CDDD06B1-29F2-234B-B0AB-0B433BBCB79F}"/>
          </ac:spMkLst>
        </pc:spChg>
        <pc:spChg chg="del">
          <ac:chgData name="Javier Miranzo Díaz" userId="af9d2ad1-01a1-4587-8576-60639d8c52c6" providerId="ADAL" clId="{1119A674-FF31-50B2-8FF5-09FCE105DF68}" dt="2026-10-08T10:20:47.979" v="25" actId="478"/>
          <ac:spMkLst>
            <pc:docMk/>
            <pc:sldMk cId="2327564977" sldId="272"/>
            <ac:spMk id="5" creationId="{DA5010CA-5F4F-0930-B154-A57FE843F56D}"/>
          </ac:spMkLst>
        </pc:spChg>
        <pc:spChg chg="del">
          <ac:chgData name="Javier Miranzo Díaz" userId="af9d2ad1-01a1-4587-8576-60639d8c52c6" providerId="ADAL" clId="{1119A674-FF31-50B2-8FF5-09FCE105DF68}" dt="2026-10-08T10:20:46.607" v="24" actId="478"/>
          <ac:spMkLst>
            <pc:docMk/>
            <pc:sldMk cId="2327564977" sldId="272"/>
            <ac:spMk id="6" creationId="{337F0821-14DB-B2A5-48B0-289F077E0CEA}"/>
          </ac:spMkLst>
        </pc:spChg>
        <pc:spChg chg="del">
          <ac:chgData name="Javier Miranzo Díaz" userId="af9d2ad1-01a1-4587-8576-60639d8c52c6" providerId="ADAL" clId="{1119A674-FF31-50B2-8FF5-09FCE105DF68}" dt="2026-10-08T10:20:52.791" v="28" actId="478"/>
          <ac:spMkLst>
            <pc:docMk/>
            <pc:sldMk cId="2327564977" sldId="272"/>
            <ac:spMk id="8" creationId="{1A4565A0-E7F6-F54F-9BF1-67CA3B81E3C6}"/>
          </ac:spMkLst>
        </pc:spChg>
        <pc:spChg chg="add mod">
          <ac:chgData name="Javier Miranzo Díaz" userId="af9d2ad1-01a1-4587-8576-60639d8c52c6" providerId="ADAL" clId="{1119A674-FF31-50B2-8FF5-09FCE105DF68}" dt="2026-10-08T10:30:57.543" v="507" actId="1076"/>
          <ac:spMkLst>
            <pc:docMk/>
            <pc:sldMk cId="2327564977" sldId="272"/>
            <ac:spMk id="9" creationId="{AFD4D18D-E3D1-8BF7-B9DC-F7CC172A7C11}"/>
          </ac:spMkLst>
        </pc:spChg>
        <pc:spChg chg="mod">
          <ac:chgData name="Javier Miranzo Díaz" userId="af9d2ad1-01a1-4587-8576-60639d8c52c6" providerId="ADAL" clId="{1119A674-FF31-50B2-8FF5-09FCE105DF68}" dt="2026-10-08T10:21:06.098" v="46" actId="20577"/>
          <ac:spMkLst>
            <pc:docMk/>
            <pc:sldMk cId="2327564977" sldId="272"/>
            <ac:spMk id="14" creationId="{31C7914C-5170-0239-8CC9-5A26F80C99F1}"/>
          </ac:spMkLst>
        </pc:spChg>
        <pc:spChg chg="add mod">
          <ac:chgData name="Javier Miranzo Díaz" userId="af9d2ad1-01a1-4587-8576-60639d8c52c6" providerId="ADAL" clId="{1119A674-FF31-50B2-8FF5-09FCE105DF68}" dt="2026-10-08T10:30:55.193" v="506" actId="1076"/>
          <ac:spMkLst>
            <pc:docMk/>
            <pc:sldMk cId="2327564977" sldId="272"/>
            <ac:spMk id="15" creationId="{E83CA859-D8FD-A671-07FF-4141161DF3CD}"/>
          </ac:spMkLst>
        </pc:spChg>
        <pc:spChg chg="mod">
          <ac:chgData name="Javier Miranzo Díaz" userId="af9d2ad1-01a1-4587-8576-60639d8c52c6" providerId="ADAL" clId="{1119A674-FF31-50B2-8FF5-09FCE105DF68}" dt="2026-10-08T10:30:20.119" v="496" actId="1076"/>
          <ac:spMkLst>
            <pc:docMk/>
            <pc:sldMk cId="2327564977" sldId="272"/>
            <ac:spMk id="16" creationId="{D8B12645-9F25-D6CF-71C6-AA5376A876EC}"/>
          </ac:spMkLst>
        </pc:spChg>
        <pc:spChg chg="mod">
          <ac:chgData name="Javier Miranzo Díaz" userId="af9d2ad1-01a1-4587-8576-60639d8c52c6" providerId="ADAL" clId="{1119A674-FF31-50B2-8FF5-09FCE105DF68}" dt="2026-10-08T10:30:49.930" v="505" actId="14"/>
          <ac:spMkLst>
            <pc:docMk/>
            <pc:sldMk cId="2327564977" sldId="272"/>
            <ac:spMk id="17" creationId="{36B02F66-2A32-DF3C-1AE0-98573F6DC325}"/>
          </ac:spMkLst>
        </pc:spChg>
        <pc:picChg chg="add mod">
          <ac:chgData name="Javier Miranzo Díaz" userId="af9d2ad1-01a1-4587-8576-60639d8c52c6" providerId="ADAL" clId="{1119A674-FF31-50B2-8FF5-09FCE105DF68}" dt="2026-10-08T10:53:16.670" v="873"/>
          <ac:picMkLst>
            <pc:docMk/>
            <pc:sldMk cId="2327564977" sldId="272"/>
            <ac:picMk id="18" creationId="{110F9B2F-BF67-ABB6-B02D-5B04231D643E}"/>
          </ac:picMkLst>
        </pc:picChg>
      </pc:sldChg>
      <pc:sldChg chg="new del">
        <pc:chgData name="Javier Miranzo Díaz" userId="af9d2ad1-01a1-4587-8576-60639d8c52c6" providerId="ADAL" clId="{1119A674-FF31-50B2-8FF5-09FCE105DF68}" dt="2026-10-08T10:32:14.904" v="531" actId="2696"/>
        <pc:sldMkLst>
          <pc:docMk/>
          <pc:sldMk cId="471689655" sldId="273"/>
        </pc:sldMkLst>
      </pc:sldChg>
      <pc:sldChg chg="addSp delSp modSp add mod ord">
        <pc:chgData name="Javier Miranzo Díaz" userId="af9d2ad1-01a1-4587-8576-60639d8c52c6" providerId="ADAL" clId="{1119A674-FF31-50B2-8FF5-09FCE105DF68}" dt="2026-10-08T10:53:20.291" v="875"/>
        <pc:sldMkLst>
          <pc:docMk/>
          <pc:sldMk cId="1307827221" sldId="274"/>
        </pc:sldMkLst>
        <pc:spChg chg="del">
          <ac:chgData name="Javier Miranzo Díaz" userId="af9d2ad1-01a1-4587-8576-60639d8c52c6" providerId="ADAL" clId="{1119A674-FF31-50B2-8FF5-09FCE105DF68}" dt="2026-10-08T10:33:03.397" v="546" actId="478"/>
          <ac:spMkLst>
            <pc:docMk/>
            <pc:sldMk cId="1307827221" sldId="274"/>
            <ac:spMk id="9" creationId="{E12B66E1-F9C8-C2CB-6D26-C073F7DC695F}"/>
          </ac:spMkLst>
        </pc:spChg>
        <pc:spChg chg="mod">
          <ac:chgData name="Javier Miranzo Díaz" userId="af9d2ad1-01a1-4587-8576-60639d8c52c6" providerId="ADAL" clId="{1119A674-FF31-50B2-8FF5-09FCE105DF68}" dt="2026-10-08T10:32:43.719" v="540" actId="20577"/>
          <ac:spMkLst>
            <pc:docMk/>
            <pc:sldMk cId="1307827221" sldId="274"/>
            <ac:spMk id="14" creationId="{9167382E-1C6E-2552-8C44-F07A474F021D}"/>
          </ac:spMkLst>
        </pc:spChg>
        <pc:spChg chg="del">
          <ac:chgData name="Javier Miranzo Díaz" userId="af9d2ad1-01a1-4587-8576-60639d8c52c6" providerId="ADAL" clId="{1119A674-FF31-50B2-8FF5-09FCE105DF68}" dt="2026-10-08T10:33:09.413" v="547" actId="478"/>
          <ac:spMkLst>
            <pc:docMk/>
            <pc:sldMk cId="1307827221" sldId="274"/>
            <ac:spMk id="15" creationId="{D2590994-C4A3-A1A1-90ED-9BCDA1C37BCF}"/>
          </ac:spMkLst>
        </pc:spChg>
        <pc:spChg chg="del">
          <ac:chgData name="Javier Miranzo Díaz" userId="af9d2ad1-01a1-4587-8576-60639d8c52c6" providerId="ADAL" clId="{1119A674-FF31-50B2-8FF5-09FCE105DF68}" dt="2026-10-08T10:32:47.982" v="541" actId="478"/>
          <ac:spMkLst>
            <pc:docMk/>
            <pc:sldMk cId="1307827221" sldId="274"/>
            <ac:spMk id="16" creationId="{EF160C60-ABB4-75E4-0620-38AB1B388ED5}"/>
          </ac:spMkLst>
        </pc:spChg>
        <pc:spChg chg="mod">
          <ac:chgData name="Javier Miranzo Díaz" userId="af9d2ad1-01a1-4587-8576-60639d8c52c6" providerId="ADAL" clId="{1119A674-FF31-50B2-8FF5-09FCE105DF68}" dt="2026-10-08T10:34:46.965" v="573" actId="20577"/>
          <ac:spMkLst>
            <pc:docMk/>
            <pc:sldMk cId="1307827221" sldId="274"/>
            <ac:spMk id="17" creationId="{91D91B14-4101-BB6A-4A8E-3A32D6111C4D}"/>
          </ac:spMkLst>
        </pc:spChg>
        <pc:picChg chg="add mod">
          <ac:chgData name="Javier Miranzo Díaz" userId="af9d2ad1-01a1-4587-8576-60639d8c52c6" providerId="ADAL" clId="{1119A674-FF31-50B2-8FF5-09FCE105DF68}" dt="2026-10-08T10:53:20.291" v="875"/>
          <ac:picMkLst>
            <pc:docMk/>
            <pc:sldMk cId="1307827221" sldId="274"/>
            <ac:picMk id="5" creationId="{ABC7B635-A7E7-2EFC-579A-1A16203D6A9B}"/>
          </ac:picMkLst>
        </pc:picChg>
      </pc:sldChg>
      <pc:sldChg chg="addSp modSp add mod">
        <pc:chgData name="Javier Miranzo Díaz" userId="af9d2ad1-01a1-4587-8576-60639d8c52c6" providerId="ADAL" clId="{1119A674-FF31-50B2-8FF5-09FCE105DF68}" dt="2026-10-08T10:53:22" v="876"/>
        <pc:sldMkLst>
          <pc:docMk/>
          <pc:sldMk cId="3246139391" sldId="275"/>
        </pc:sldMkLst>
        <pc:spChg chg="mod">
          <ac:chgData name="Javier Miranzo Díaz" userId="af9d2ad1-01a1-4587-8576-60639d8c52c6" providerId="ADAL" clId="{1119A674-FF31-50B2-8FF5-09FCE105DF68}" dt="2026-10-08T10:38:05.526" v="619" actId="20577"/>
          <ac:spMkLst>
            <pc:docMk/>
            <pc:sldMk cId="3246139391" sldId="275"/>
            <ac:spMk id="17" creationId="{CD589E93-4A17-3373-9B4C-43F18A01A722}"/>
          </ac:spMkLst>
        </pc:spChg>
        <pc:picChg chg="add mod">
          <ac:chgData name="Javier Miranzo Díaz" userId="af9d2ad1-01a1-4587-8576-60639d8c52c6" providerId="ADAL" clId="{1119A674-FF31-50B2-8FF5-09FCE105DF68}" dt="2026-10-08T10:53:22" v="876"/>
          <ac:picMkLst>
            <pc:docMk/>
            <pc:sldMk cId="3246139391" sldId="275"/>
            <ac:picMk id="5" creationId="{2DF1C65B-9F7A-5D36-8E79-140C1AD9DF8A}"/>
          </ac:picMkLst>
        </pc:picChg>
      </pc:sldChg>
      <pc:sldChg chg="addSp delSp modSp add mod">
        <pc:chgData name="Javier Miranzo Díaz" userId="af9d2ad1-01a1-4587-8576-60639d8c52c6" providerId="ADAL" clId="{1119A674-FF31-50B2-8FF5-09FCE105DF68}" dt="2026-10-08T10:52:59.885" v="866"/>
        <pc:sldMkLst>
          <pc:docMk/>
          <pc:sldMk cId="1882855326" sldId="276"/>
        </pc:sldMkLst>
        <pc:spChg chg="del">
          <ac:chgData name="Javier Miranzo Díaz" userId="af9d2ad1-01a1-4587-8576-60639d8c52c6" providerId="ADAL" clId="{1119A674-FF31-50B2-8FF5-09FCE105DF68}" dt="2026-10-08T10:40:45.162" v="771" actId="478"/>
          <ac:spMkLst>
            <pc:docMk/>
            <pc:sldMk cId="1882855326" sldId="276"/>
            <ac:spMk id="4" creationId="{55AFD72C-8872-5F88-61AA-D593269D4344}"/>
          </ac:spMkLst>
        </pc:spChg>
        <pc:spChg chg="mod">
          <ac:chgData name="Javier Miranzo Díaz" userId="af9d2ad1-01a1-4587-8576-60639d8c52c6" providerId="ADAL" clId="{1119A674-FF31-50B2-8FF5-09FCE105DF68}" dt="2026-10-08T10:45:27.701" v="803" actId="14100"/>
          <ac:spMkLst>
            <pc:docMk/>
            <pc:sldMk cId="1882855326" sldId="276"/>
            <ac:spMk id="5" creationId="{A5E2911F-DCB9-F1D6-E98D-5ADBF7C45C1B}"/>
          </ac:spMkLst>
        </pc:spChg>
        <pc:spChg chg="del">
          <ac:chgData name="Javier Miranzo Díaz" userId="af9d2ad1-01a1-4587-8576-60639d8c52c6" providerId="ADAL" clId="{1119A674-FF31-50B2-8FF5-09FCE105DF68}" dt="2026-10-08T10:40:54.017" v="778" actId="478"/>
          <ac:spMkLst>
            <pc:docMk/>
            <pc:sldMk cId="1882855326" sldId="276"/>
            <ac:spMk id="6" creationId="{8C83C937-A39B-864F-2BE8-E284D6A4AB52}"/>
          </ac:spMkLst>
        </pc:spChg>
        <pc:spChg chg="del">
          <ac:chgData name="Javier Miranzo Díaz" userId="af9d2ad1-01a1-4587-8576-60639d8c52c6" providerId="ADAL" clId="{1119A674-FF31-50B2-8FF5-09FCE105DF68}" dt="2026-10-08T10:40:49.668" v="775" actId="478"/>
          <ac:spMkLst>
            <pc:docMk/>
            <pc:sldMk cId="1882855326" sldId="276"/>
            <ac:spMk id="7" creationId="{ABB930BC-AC17-3340-7B86-BC0C2FA05248}"/>
          </ac:spMkLst>
        </pc:spChg>
        <pc:spChg chg="mod">
          <ac:chgData name="Javier Miranzo Díaz" userId="af9d2ad1-01a1-4587-8576-60639d8c52c6" providerId="ADAL" clId="{1119A674-FF31-50B2-8FF5-09FCE105DF68}" dt="2026-10-08T10:45:33.235" v="804" actId="14100"/>
          <ac:spMkLst>
            <pc:docMk/>
            <pc:sldMk cId="1882855326" sldId="276"/>
            <ac:spMk id="8" creationId="{AD7E520C-C8D7-1E17-8192-B54D81F18C1F}"/>
          </ac:spMkLst>
        </pc:spChg>
        <pc:spChg chg="del">
          <ac:chgData name="Javier Miranzo Díaz" userId="af9d2ad1-01a1-4587-8576-60639d8c52c6" providerId="ADAL" clId="{1119A674-FF31-50B2-8FF5-09FCE105DF68}" dt="2026-10-08T10:40:55.089" v="779" actId="478"/>
          <ac:spMkLst>
            <pc:docMk/>
            <pc:sldMk cId="1882855326" sldId="276"/>
            <ac:spMk id="9" creationId="{46EB9132-C366-D7F8-4A19-BC16B2D9E18E}"/>
          </ac:spMkLst>
        </pc:spChg>
        <pc:spChg chg="mod">
          <ac:chgData name="Javier Miranzo Díaz" userId="af9d2ad1-01a1-4587-8576-60639d8c52c6" providerId="ADAL" clId="{1119A674-FF31-50B2-8FF5-09FCE105DF68}" dt="2026-10-08T10:40:09.826" v="653" actId="20577"/>
          <ac:spMkLst>
            <pc:docMk/>
            <pc:sldMk cId="1882855326" sldId="276"/>
            <ac:spMk id="16" creationId="{D8BD3B1E-9308-4014-C332-855838D408CB}"/>
          </ac:spMkLst>
        </pc:spChg>
        <pc:spChg chg="del">
          <ac:chgData name="Javier Miranzo Díaz" userId="af9d2ad1-01a1-4587-8576-60639d8c52c6" providerId="ADAL" clId="{1119A674-FF31-50B2-8FF5-09FCE105DF68}" dt="2026-10-08T10:40:48.528" v="774" actId="478"/>
          <ac:spMkLst>
            <pc:docMk/>
            <pc:sldMk cId="1882855326" sldId="276"/>
            <ac:spMk id="17" creationId="{B5FC7D42-A924-FC97-45F2-5DAE3B6DF23A}"/>
          </ac:spMkLst>
        </pc:spChg>
        <pc:spChg chg="del mod">
          <ac:chgData name="Javier Miranzo Díaz" userId="af9d2ad1-01a1-4587-8576-60639d8c52c6" providerId="ADAL" clId="{1119A674-FF31-50B2-8FF5-09FCE105DF68}" dt="2026-10-08T10:40:47.228" v="773" actId="478"/>
          <ac:spMkLst>
            <pc:docMk/>
            <pc:sldMk cId="1882855326" sldId="276"/>
            <ac:spMk id="18" creationId="{BD547F39-2BB7-8B20-281E-506A3FB646D1}"/>
          </ac:spMkLst>
        </pc:spChg>
        <pc:spChg chg="mod">
          <ac:chgData name="Javier Miranzo Díaz" userId="af9d2ad1-01a1-4587-8576-60639d8c52c6" providerId="ADAL" clId="{1119A674-FF31-50B2-8FF5-09FCE105DF68}" dt="2026-10-08T10:45:22.858" v="802" actId="1076"/>
          <ac:spMkLst>
            <pc:docMk/>
            <pc:sldMk cId="1882855326" sldId="276"/>
            <ac:spMk id="19" creationId="{14C48D4B-864E-3C60-AB35-C5173D7D100F}"/>
          </ac:spMkLst>
        </pc:spChg>
        <pc:spChg chg="mod">
          <ac:chgData name="Javier Miranzo Díaz" userId="af9d2ad1-01a1-4587-8576-60639d8c52c6" providerId="ADAL" clId="{1119A674-FF31-50B2-8FF5-09FCE105DF68}" dt="2026-10-08T10:45:37.286" v="805" actId="1076"/>
          <ac:spMkLst>
            <pc:docMk/>
            <pc:sldMk cId="1882855326" sldId="276"/>
            <ac:spMk id="20" creationId="{7AFCC5B5-821B-A558-0AA9-2D81B7745584}"/>
          </ac:spMkLst>
        </pc:spChg>
        <pc:spChg chg="del">
          <ac:chgData name="Javier Miranzo Díaz" userId="af9d2ad1-01a1-4587-8576-60639d8c52c6" providerId="ADAL" clId="{1119A674-FF31-50B2-8FF5-09FCE105DF68}" dt="2026-10-08T10:40:51.604" v="776" actId="478"/>
          <ac:spMkLst>
            <pc:docMk/>
            <pc:sldMk cId="1882855326" sldId="276"/>
            <ac:spMk id="21" creationId="{0347EC13-9CAF-A8D6-0147-998D64025EF7}"/>
          </ac:spMkLst>
        </pc:spChg>
        <pc:spChg chg="del">
          <ac:chgData name="Javier Miranzo Díaz" userId="af9d2ad1-01a1-4587-8576-60639d8c52c6" providerId="ADAL" clId="{1119A674-FF31-50B2-8FF5-09FCE105DF68}" dt="2026-10-08T10:40:52.954" v="777" actId="478"/>
          <ac:spMkLst>
            <pc:docMk/>
            <pc:sldMk cId="1882855326" sldId="276"/>
            <ac:spMk id="22" creationId="{F794E61B-51EF-E572-E269-4B239C948C99}"/>
          </ac:spMkLst>
        </pc:spChg>
        <pc:picChg chg="add mod">
          <ac:chgData name="Javier Miranzo Díaz" userId="af9d2ad1-01a1-4587-8576-60639d8c52c6" providerId="ADAL" clId="{1119A674-FF31-50B2-8FF5-09FCE105DF68}" dt="2026-10-08T10:45:41.039" v="806" actId="1076"/>
          <ac:picMkLst>
            <pc:docMk/>
            <pc:sldMk cId="1882855326" sldId="276"/>
            <ac:picMk id="11" creationId="{041C34A1-777B-3B93-C19A-8717E5CC333F}"/>
          </ac:picMkLst>
        </pc:picChg>
        <pc:picChg chg="add del mod">
          <ac:chgData name="Javier Miranzo Díaz" userId="af9d2ad1-01a1-4587-8576-60639d8c52c6" providerId="ADAL" clId="{1119A674-FF31-50B2-8FF5-09FCE105DF68}" dt="2026-10-08T10:52:58.729" v="865" actId="478"/>
          <ac:picMkLst>
            <pc:docMk/>
            <pc:sldMk cId="1882855326" sldId="276"/>
            <ac:picMk id="23" creationId="{595ECE4E-98F5-4143-5D58-1ADA2438FD07}"/>
          </ac:picMkLst>
        </pc:picChg>
        <pc:picChg chg="del">
          <ac:chgData name="Javier Miranzo Díaz" userId="af9d2ad1-01a1-4587-8576-60639d8c52c6" providerId="ADAL" clId="{1119A674-FF31-50B2-8FF5-09FCE105DF68}" dt="2026-10-08T10:44:30.874" v="789" actId="478"/>
          <ac:picMkLst>
            <pc:docMk/>
            <pc:sldMk cId="1882855326" sldId="276"/>
            <ac:picMk id="24" creationId="{A7DDD760-9126-34D3-5559-DFF0318C55A1}"/>
          </ac:picMkLst>
        </pc:picChg>
        <pc:picChg chg="add mod">
          <ac:chgData name="Javier Miranzo Díaz" userId="af9d2ad1-01a1-4587-8576-60639d8c52c6" providerId="ADAL" clId="{1119A674-FF31-50B2-8FF5-09FCE105DF68}" dt="2026-10-08T10:52:59.885" v="866"/>
          <ac:picMkLst>
            <pc:docMk/>
            <pc:sldMk cId="1882855326" sldId="276"/>
            <ac:picMk id="25" creationId="{B3BDAC5D-623B-2C6A-E1E2-3B88A12DE960}"/>
          </ac:picMkLst>
        </pc:picChg>
      </pc:sldChg>
      <pc:sldChg chg="new del">
        <pc:chgData name="Javier Miranzo Díaz" userId="af9d2ad1-01a1-4587-8576-60639d8c52c6" providerId="ADAL" clId="{1119A674-FF31-50B2-8FF5-09FCE105DF68}" dt="2026-10-08T10:35:26.207" v="576" actId="2696"/>
        <pc:sldMkLst>
          <pc:docMk/>
          <pc:sldMk cId="2070584196" sldId="276"/>
        </pc:sldMkLst>
      </pc:sldChg>
      <pc:sldChg chg="new del">
        <pc:chgData name="Javier Miranzo Díaz" userId="af9d2ad1-01a1-4587-8576-60639d8c52c6" providerId="ADAL" clId="{1119A674-FF31-50B2-8FF5-09FCE105DF68}" dt="2026-10-08T10:39:17.462" v="621" actId="680"/>
        <pc:sldMkLst>
          <pc:docMk/>
          <pc:sldMk cId="2733991144" sldId="276"/>
        </pc:sldMkLst>
      </pc:sldChg>
      <pc:sldChg chg="new del">
        <pc:chgData name="Javier Miranzo Díaz" userId="af9d2ad1-01a1-4587-8576-60639d8c52c6" providerId="ADAL" clId="{1119A674-FF31-50B2-8FF5-09FCE105DF68}" dt="2026-10-08T10:39:57.251" v="623" actId="680"/>
        <pc:sldMkLst>
          <pc:docMk/>
          <pc:sldMk cId="4203614371" sldId="27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F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5695801"/>
            <a:ext cx="10820400" cy="628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85800" y="5695801"/>
            <a:ext cx="108204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162877" y="557212"/>
            <a:ext cx="1343322" cy="219075"/>
          </a:xfrm>
          <a:prstGeom prst="roundRect">
            <a:avLst>
              <a:gd name="adj" fmla="val 8695"/>
            </a:avLst>
          </a:prstGeom>
          <a:solidFill>
            <a:srgbClr val="00A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2144613"/>
            <a:ext cx="1150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0A4E4"/>
                </a:solidFill>
                <a:latin typeface="Andale Mono"/>
              </a:rPr>
              <a:t>TALLER PRÁCTICO II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77988"/>
            <a:ext cx="10101262" cy="15113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967"/>
              </a:lnSpc>
            </a:pPr>
            <a:r>
              <a:rPr sz="3450" b="1" i="0" u="none">
                <a:solidFill>
                  <a:srgbClr val="FFFFFF"/>
                </a:solidFill>
                <a:latin typeface="Andale Mono"/>
              </a:rPr>
              <a:t>Contratación Pública e Integridad: Conflictos de Intereses y Mapas de Riesgos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179837"/>
            <a:ext cx="10120312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0" i="0" u="none">
                <a:solidFill>
                  <a:srgbClr val="CBD5E1"/>
                </a:solidFill>
                <a:latin typeface="Andale Mono"/>
              </a:rPr>
              <a:t>Herramientas operativas y preventivas para la administración local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06482" y="6191101"/>
            <a:ext cx="3124646" cy="13335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900" b="1" i="0" u="none">
                <a:solidFill>
                  <a:srgbClr val="94A3B8"/>
                </a:solidFill>
                <a:latin typeface="Andale Mono"/>
              </a:rPr>
              <a:t> Toledo · Salón de Actos EAR JCCM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762000"/>
            <a:ext cx="6215992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94A3B8"/>
                </a:solidFill>
                <a:latin typeface="Andale Mono"/>
              </a:rPr>
              <a:t>CANAL EXTERNO E INTERNO · GOBERNANZA · SISTEMA DE INTEGRIDAD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73257" y="533400"/>
            <a:ext cx="422969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0A4E4"/>
                </a:solidFill>
                <a:latin typeface="Andale Mono"/>
              </a:rPr>
              <a:t>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77177" y="595312"/>
            <a:ext cx="1209972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F8FAFC"/>
                </a:solidFill>
                <a:latin typeface="Andale Mono"/>
              </a:rPr>
              <a:t>09 OCTUBRE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933926"/>
            <a:ext cx="85025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FFFFFF"/>
                </a:solidFill>
                <a:latin typeface="Andale Mono"/>
              </a:rPr>
              <a:t>Javier Miranzo Díaz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6172051"/>
            <a:ext cx="85025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Andale Mono"/>
              </a:rPr>
              <a:t>Profesor Titular de Derecho Administrativo · Universidad de Castilla-La Mancha (UCLM)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33400"/>
            <a:ext cx="346769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0A4E4"/>
                </a:solidFill>
                <a:latin typeface="Andale Mono"/>
              </a:rPr>
              <a:t>II JORNADAS DE TRANSPARENCIA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74256" y="533400"/>
            <a:ext cx="365819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FFFFFF"/>
                </a:solidFill>
                <a:latin typeface="Andale Mono"/>
              </a:rPr>
              <a:t>|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68625" y="533400"/>
            <a:ext cx="235074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CBD5E1"/>
                </a:solidFill>
                <a:latin typeface="Andale Mono"/>
              </a:rPr>
              <a:t>ENTIDADES LOCALES CLM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628B56B5-565C-5EA4-2DF8-BA73BF5A7026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9192070" y="4630523"/>
            <a:ext cx="2208311" cy="9509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143625"/>
            <a:ext cx="10972800" cy="2571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143625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991100" y="1790700"/>
            <a:ext cx="6591300" cy="1114425"/>
          </a:xfrm>
          <a:prstGeom prst="roundRect">
            <a:avLst>
              <a:gd name="adj" fmla="val 341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991100" y="3095625"/>
            <a:ext cx="6591300" cy="1114425"/>
          </a:xfrm>
          <a:prstGeom prst="roundRect">
            <a:avLst>
              <a:gd name="adj" fmla="val 341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991100" y="4400550"/>
            <a:ext cx="6591300" cy="1114425"/>
          </a:xfrm>
          <a:prstGeom prst="roundRect">
            <a:avLst>
              <a:gd name="adj" fmla="val 341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991100" y="1790700"/>
            <a:ext cx="38100" cy="1114425"/>
          </a:xfrm>
          <a:prstGeom prst="rect">
            <a:avLst/>
          </a:prstGeom>
          <a:solidFill>
            <a:srgbClr val="00A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991100" y="3095625"/>
            <a:ext cx="38100" cy="1114425"/>
          </a:xfrm>
          <a:prstGeom prst="rect">
            <a:avLst/>
          </a:prstGeom>
          <a:solidFill>
            <a:srgbClr val="0C1F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991100" y="4400550"/>
            <a:ext cx="38100" cy="1114425"/>
          </a:xfrm>
          <a:prstGeom prst="rect">
            <a:avLst/>
          </a:prstGeom>
          <a:solidFill>
            <a:srgbClr val="00A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09600" y="457200"/>
            <a:ext cx="7457479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F172A"/>
                </a:solidFill>
                <a:latin typeface="Andale Mono"/>
              </a:rPr>
              <a:t> Marco Institucional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22260" y="476250"/>
            <a:ext cx="445889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Andale Mono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6267450"/>
            <a:ext cx="4544280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64748B"/>
                </a:solidFill>
                <a:latin typeface="Andale Mono"/>
              </a:rPr>
              <a:t>II Jornadas de Transparencia CLM · Salón de Actos EAR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32541" y="6267450"/>
            <a:ext cx="1562323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F172A"/>
                </a:solidFill>
                <a:latin typeface="Andale Mono"/>
              </a:rPr>
              <a:t>GOBERNANZA LOCAL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676275"/>
            <a:ext cx="9662926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El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Desafío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de la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Integridad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en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el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Ámbito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Local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57800" y="2019300"/>
            <a:ext cx="69342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0C1F38"/>
                </a:solidFill>
                <a:latin typeface="Andale Mono"/>
              </a:rPr>
              <a:t>De la </a:t>
            </a:r>
            <a:r>
              <a:rPr sz="1350" b="1" i="0" u="none" dirty="0" err="1">
                <a:solidFill>
                  <a:srgbClr val="0C1F38"/>
                </a:solidFill>
                <a:latin typeface="Andale Mono"/>
              </a:rPr>
              <a:t>Reacción</a:t>
            </a:r>
            <a:r>
              <a:rPr sz="1350" b="1" i="0" u="none" dirty="0">
                <a:solidFill>
                  <a:srgbClr val="0C1F38"/>
                </a:solidFill>
                <a:latin typeface="Andale Mono"/>
              </a:rPr>
              <a:t> a la </a:t>
            </a:r>
            <a:r>
              <a:rPr sz="1350" b="1" i="0" u="none" dirty="0" err="1">
                <a:solidFill>
                  <a:srgbClr val="0C1F38"/>
                </a:solidFill>
                <a:latin typeface="Andale Mono"/>
              </a:rPr>
              <a:t>Prevención</a:t>
            </a:r>
            <a:endParaRPr sz="135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57800" y="2276475"/>
            <a:ext cx="61912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 dirty="0" err="1">
                <a:solidFill>
                  <a:srgbClr val="475569"/>
                </a:solidFill>
                <a:latin typeface="Andale Mono"/>
              </a:rPr>
              <a:t>Superación</a:t>
            </a:r>
            <a:r>
              <a:rPr sz="1125" b="0" i="0" u="none" dirty="0">
                <a:solidFill>
                  <a:srgbClr val="475569"/>
                </a:solidFill>
                <a:latin typeface="Andale Mono"/>
              </a:rPr>
              <a:t> del </a:t>
            </a:r>
            <a:r>
              <a:rPr sz="1125" b="0" i="0" u="none" dirty="0" err="1">
                <a:solidFill>
                  <a:srgbClr val="475569"/>
                </a:solidFill>
                <a:latin typeface="Andale Mono"/>
              </a:rPr>
              <a:t>mero</a:t>
            </a:r>
            <a:r>
              <a:rPr sz="1125" b="0" i="0" u="none" dirty="0">
                <a:solidFill>
                  <a:srgbClr val="475569"/>
                </a:solidFill>
                <a:latin typeface="Andale Mono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Andale Mono"/>
              </a:rPr>
              <a:t>cumplimiento</a:t>
            </a:r>
            <a:r>
              <a:rPr sz="1125" b="0" i="0" u="none" dirty="0">
                <a:solidFill>
                  <a:srgbClr val="475569"/>
                </a:solidFill>
                <a:latin typeface="Andale Mono"/>
              </a:rPr>
              <a:t> formal </a:t>
            </a:r>
            <a:r>
              <a:rPr sz="1125" b="0" i="0" u="none" dirty="0" err="1">
                <a:solidFill>
                  <a:srgbClr val="475569"/>
                </a:solidFill>
                <a:latin typeface="Andale Mono"/>
              </a:rPr>
              <a:t>mediante</a:t>
            </a:r>
            <a:r>
              <a:rPr sz="1125" b="0" i="0" u="none" dirty="0">
                <a:solidFill>
                  <a:srgbClr val="475569"/>
                </a:solidFill>
                <a:latin typeface="Andale Mono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Andale Mono"/>
              </a:rPr>
              <a:t>sistemas</a:t>
            </a:r>
            <a:r>
              <a:rPr sz="1125" b="0" i="0" u="none" dirty="0">
                <a:solidFill>
                  <a:srgbClr val="475569"/>
                </a:solidFill>
                <a:latin typeface="Andale Mono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Andale Mono"/>
              </a:rPr>
              <a:t>activos</a:t>
            </a:r>
            <a:r>
              <a:rPr sz="1125" b="0" i="0" u="none" dirty="0">
                <a:solidFill>
                  <a:srgbClr val="475569"/>
                </a:solidFill>
                <a:latin typeface="Andale Mono"/>
              </a:rPr>
              <a:t> de </a:t>
            </a:r>
            <a:r>
              <a:rPr sz="1125" b="0" i="0" u="none" dirty="0" err="1">
                <a:solidFill>
                  <a:srgbClr val="475569"/>
                </a:solidFill>
                <a:latin typeface="Andale Mono"/>
              </a:rPr>
              <a:t>gobernanza</a:t>
            </a:r>
            <a:r>
              <a:rPr sz="1125" b="0" i="0" u="none" dirty="0">
                <a:solidFill>
                  <a:srgbClr val="475569"/>
                </a:solidFill>
                <a:latin typeface="Andale Mono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57800" y="3324225"/>
            <a:ext cx="69342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C1F38"/>
                </a:solidFill>
                <a:latin typeface="Andale Mono"/>
              </a:rPr>
              <a:t>Realidad de la Gestión Municipal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57800" y="3581400"/>
            <a:ext cx="61912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Andale Mono"/>
              </a:rPr>
              <a:t>Proximidad administrativa y limitaciones de recursos en pequeños consistorios.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57800" y="4629150"/>
            <a:ext cx="69342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C1F38"/>
                </a:solidFill>
                <a:latin typeface="Andale Mono"/>
              </a:rPr>
              <a:t>Seguridad para los Empleados Públicos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57800" y="4886325"/>
            <a:ext cx="61912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Andale Mono"/>
              </a:rPr>
              <a:t>Pautas objetivas que blindan la toma de decisiones técnicas frente al reproche legal.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3F0421F3-9ED9-6D60-D794-22E81C548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90700"/>
            <a:ext cx="3695700" cy="3695700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DA2BFB6B-76F7-D603-2939-1BEEA3C4A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350" y="295376"/>
            <a:ext cx="1470619" cy="6333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356A1F-2A12-9ABE-54D2-DB3972B8F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45F6AE-A096-A1C4-486B-0651506758E3}"/>
              </a:ext>
            </a:extLst>
          </p:cNvPr>
          <p:cNvSpPr/>
          <p:nvPr/>
        </p:nvSpPr>
        <p:spPr>
          <a:xfrm>
            <a:off x="609600" y="6143625"/>
            <a:ext cx="10972800" cy="2571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C9EB8E-A668-F216-8A2F-67DCB08459BF}"/>
              </a:ext>
            </a:extLst>
          </p:cNvPr>
          <p:cNvSpPr/>
          <p:nvPr/>
        </p:nvSpPr>
        <p:spPr>
          <a:xfrm>
            <a:off x="609600" y="6143625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5E2911F-DCB9-F1D6-E98D-5ADBF7C45C1B}"/>
              </a:ext>
            </a:extLst>
          </p:cNvPr>
          <p:cNvSpPr/>
          <p:nvPr/>
        </p:nvSpPr>
        <p:spPr>
          <a:xfrm>
            <a:off x="8067079" y="1479078"/>
            <a:ext cx="2978510" cy="1949922"/>
          </a:xfrm>
          <a:prstGeom prst="roundRect">
            <a:avLst>
              <a:gd name="adj" fmla="val 341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7E520C-C8D7-1E17-8192-B54D81F18C1F}"/>
              </a:ext>
            </a:extLst>
          </p:cNvPr>
          <p:cNvSpPr/>
          <p:nvPr/>
        </p:nvSpPr>
        <p:spPr>
          <a:xfrm>
            <a:off x="8067078" y="1479078"/>
            <a:ext cx="45719" cy="1949922"/>
          </a:xfrm>
          <a:prstGeom prst="rect">
            <a:avLst/>
          </a:prstGeom>
          <a:solidFill>
            <a:srgbClr val="0C1F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522E92-FFEA-1CEE-BC68-6F0AA10F559C}"/>
              </a:ext>
            </a:extLst>
          </p:cNvPr>
          <p:cNvSpPr txBox="1"/>
          <p:nvPr/>
        </p:nvSpPr>
        <p:spPr>
          <a:xfrm>
            <a:off x="609600" y="457200"/>
            <a:ext cx="7457479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F172A"/>
                </a:solidFill>
                <a:latin typeface="Andale Mono"/>
              </a:rPr>
              <a:t> Marco Institucional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4022AE-FC12-0802-6C6E-C6460D477049}"/>
              </a:ext>
            </a:extLst>
          </p:cNvPr>
          <p:cNvSpPr txBox="1"/>
          <p:nvPr/>
        </p:nvSpPr>
        <p:spPr>
          <a:xfrm>
            <a:off x="11422260" y="476250"/>
            <a:ext cx="445889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Andale Mono"/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9AAAC3-0E0A-90BC-DCF5-B31EE0341E14}"/>
              </a:ext>
            </a:extLst>
          </p:cNvPr>
          <p:cNvSpPr txBox="1"/>
          <p:nvPr/>
        </p:nvSpPr>
        <p:spPr>
          <a:xfrm>
            <a:off x="609600" y="6267450"/>
            <a:ext cx="4544280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64748B"/>
                </a:solidFill>
                <a:latin typeface="Andale Mono"/>
              </a:rPr>
              <a:t>II Jornadas de Transparencia CLM · Salón de Actos EAR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8D70F5-E541-4038-02E1-6DC042BFCD3C}"/>
              </a:ext>
            </a:extLst>
          </p:cNvPr>
          <p:cNvSpPr txBox="1"/>
          <p:nvPr/>
        </p:nvSpPr>
        <p:spPr>
          <a:xfrm>
            <a:off x="10332541" y="6267450"/>
            <a:ext cx="1562323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F172A"/>
                </a:solidFill>
                <a:latin typeface="Andale Mono"/>
              </a:rPr>
              <a:t>GOBERNANZA LOCAL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BD3B1E-9308-4014-C332-855838D408CB}"/>
              </a:ext>
            </a:extLst>
          </p:cNvPr>
          <p:cNvSpPr txBox="1"/>
          <p:nvPr/>
        </p:nvSpPr>
        <p:spPr>
          <a:xfrm>
            <a:off x="609600" y="676275"/>
            <a:ext cx="3723776" cy="323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2100" b="1" i="0" u="none" dirty="0">
                <a:solidFill>
                  <a:srgbClr val="0C1F38"/>
                </a:solidFill>
                <a:latin typeface="Andale Mono"/>
              </a:rPr>
              <a:t>El conflicto de interés</a:t>
            </a:r>
            <a:endParaRPr sz="210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C48D4B-864E-3C60-AB35-C5173D7D100F}"/>
              </a:ext>
            </a:extLst>
          </p:cNvPr>
          <p:cNvSpPr txBox="1"/>
          <p:nvPr/>
        </p:nvSpPr>
        <p:spPr>
          <a:xfrm>
            <a:off x="8333779" y="1707678"/>
            <a:ext cx="2503948" cy="6232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350" b="1" i="1" u="none" dirty="0">
                <a:solidFill>
                  <a:srgbClr val="0C1F38"/>
                </a:solidFill>
                <a:latin typeface="Andale Mono"/>
              </a:rPr>
              <a:t>“El conflicto de interés es la antesala de la corrupción”</a:t>
            </a:r>
            <a:endParaRPr sz="1350" b="1" i="1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FCC5B5-821B-A558-0AA9-2D81B7745584}"/>
              </a:ext>
            </a:extLst>
          </p:cNvPr>
          <p:cNvSpPr txBox="1"/>
          <p:nvPr/>
        </p:nvSpPr>
        <p:spPr>
          <a:xfrm>
            <a:off x="8420277" y="2791646"/>
            <a:ext cx="2503948" cy="5977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575"/>
              </a:lnSpc>
            </a:pPr>
            <a:r>
              <a:rPr lang="es-ES" sz="1125" b="0" i="0" u="none" dirty="0">
                <a:solidFill>
                  <a:srgbClr val="475569"/>
                </a:solidFill>
                <a:latin typeface="Andale Mono"/>
              </a:rPr>
              <a:t>Agustí Cerrillo i </a:t>
            </a:r>
            <a:r>
              <a:rPr lang="es-ES" sz="1125" b="0" i="0" u="none" dirty="0" err="1">
                <a:solidFill>
                  <a:srgbClr val="475569"/>
                </a:solidFill>
                <a:latin typeface="Andale Mono"/>
              </a:rPr>
              <a:t>Martinez</a:t>
            </a:r>
            <a:r>
              <a:rPr lang="es-ES" sz="1125" b="0" i="0" u="none" dirty="0">
                <a:solidFill>
                  <a:srgbClr val="475569"/>
                </a:solidFill>
                <a:latin typeface="Andale Mono"/>
              </a:rPr>
              <a:t>. </a:t>
            </a:r>
            <a:r>
              <a:rPr lang="es-ES" sz="1125" b="0" i="0" u="none" dirty="0" err="1">
                <a:solidFill>
                  <a:srgbClr val="475569"/>
                </a:solidFill>
                <a:latin typeface="Andale Mono"/>
              </a:rPr>
              <a:t>Universitat</a:t>
            </a:r>
            <a:r>
              <a:rPr lang="es-ES" sz="1125" b="0" i="0" u="none" dirty="0">
                <a:solidFill>
                  <a:srgbClr val="475569"/>
                </a:solidFill>
                <a:latin typeface="Andale Mono"/>
              </a:rPr>
              <a:t> Oberta de Catalunya</a:t>
            </a:r>
            <a:endParaRPr sz="1125" b="0" i="0" u="none" dirty="0">
              <a:solidFill>
                <a:srgbClr val="475569"/>
              </a:solidFill>
              <a:latin typeface="Andale Mono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41C34A1-777B-3B93-C19A-8717E5CC3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48" y="1476452"/>
            <a:ext cx="7003706" cy="390509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3BDAC5D-623B-2C6A-E1E2-3B88A12DE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350" y="295376"/>
            <a:ext cx="1470619" cy="63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855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143625"/>
            <a:ext cx="10972800" cy="2571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14362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1209675"/>
            <a:ext cx="10812660" cy="4686299"/>
          </a:xfrm>
          <a:prstGeom prst="roundRect">
            <a:avLst>
              <a:gd name="adj" fmla="val 221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 flipV="1">
            <a:off x="609599" y="1201372"/>
            <a:ext cx="10812659" cy="45719"/>
          </a:xfrm>
          <a:prstGeom prst="rect">
            <a:avLst/>
          </a:prstGeom>
          <a:solidFill>
            <a:srgbClr val="00A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9600" y="457200"/>
            <a:ext cx="665723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F172A"/>
                </a:solidFill>
                <a:latin typeface="Andale Mono"/>
              </a:rPr>
              <a:t> Conceptos Operativos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22260" y="476250"/>
            <a:ext cx="445889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Andale Mono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267450"/>
            <a:ext cx="4544280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64748B"/>
                </a:solidFill>
                <a:latin typeface="Andale Mono"/>
              </a:rPr>
              <a:t>Artículo 64 Ley 9/2017 (LCSP) y Directivas 2014/24/UE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41867" y="6267450"/>
            <a:ext cx="2050665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F172A"/>
                </a:solidFill>
                <a:latin typeface="Andale Mono"/>
              </a:rPr>
              <a:t>GESTIÓN DE CONFLICTOS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676275"/>
            <a:ext cx="5828519" cy="323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2100" b="1" i="0" u="none" dirty="0">
                <a:solidFill>
                  <a:srgbClr val="0C1F38"/>
                </a:solidFill>
                <a:latin typeface="Andale Mono"/>
              </a:rPr>
              <a:t>Definición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de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Conflicto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de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Intereses</a:t>
            </a:r>
            <a:endParaRPr sz="210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9532" y="1712700"/>
            <a:ext cx="5770811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1500" b="1" dirty="0">
                <a:solidFill>
                  <a:srgbClr val="0C1F38"/>
                </a:solidFill>
                <a:latin typeface="Andale Mono"/>
              </a:rPr>
              <a:t>Causas de abstención: L</a:t>
            </a:r>
            <a:r>
              <a:rPr lang="es-ES" sz="1500" b="1" i="0" u="none" dirty="0">
                <a:solidFill>
                  <a:srgbClr val="0C1F38"/>
                </a:solidFill>
                <a:latin typeface="Andale Mono"/>
              </a:rPr>
              <a:t>ey 40/2015, de 1 de octubre</a:t>
            </a:r>
            <a:endParaRPr sz="150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9532" y="2191183"/>
            <a:ext cx="9418768" cy="34881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b="0" i="0" u="none" dirty="0">
                <a:solidFill>
                  <a:srgbClr val="475569"/>
                </a:solidFill>
                <a:latin typeface="Andale Mono"/>
              </a:rPr>
              <a:t>Interés personal en el asunto.</a:t>
            </a:r>
          </a:p>
          <a:p>
            <a:pPr marL="171450" indent="-171450" algn="l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b="0" i="0" u="none" dirty="0">
              <a:solidFill>
                <a:srgbClr val="475569"/>
              </a:solidFill>
              <a:latin typeface="Andale Mono"/>
            </a:endParaRPr>
          </a:p>
          <a:p>
            <a:pPr marL="171450" indent="-171450" algn="l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b="0" i="0" u="none" dirty="0">
                <a:solidFill>
                  <a:srgbClr val="475569"/>
                </a:solidFill>
                <a:latin typeface="Andale Mono"/>
              </a:rPr>
              <a:t>Vínculo societario o litigio: administrar una entidad interesada o mantener litigios con los interesados.</a:t>
            </a:r>
          </a:p>
          <a:p>
            <a:pPr marL="171450" indent="-171450" algn="l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b="0" i="0" u="none" dirty="0">
              <a:solidFill>
                <a:srgbClr val="475569"/>
              </a:solidFill>
              <a:latin typeface="Andale Mono"/>
            </a:endParaRPr>
          </a:p>
          <a:p>
            <a:pPr marL="171450" indent="-171450" algn="l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b="0" i="0" u="none" dirty="0">
                <a:solidFill>
                  <a:srgbClr val="475569"/>
                </a:solidFill>
                <a:latin typeface="Andale Mono"/>
              </a:rPr>
              <a:t>Relación familiar: cónyuge/pareja de hecho, consanguinidad hasta 4.º grado o afinidad hasta 2.º con interesados.</a:t>
            </a:r>
          </a:p>
          <a:p>
            <a:pPr marL="171450" indent="-171450" algn="l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b="0" i="0" u="none" dirty="0">
              <a:solidFill>
                <a:srgbClr val="475569"/>
              </a:solidFill>
              <a:latin typeface="Andale Mono"/>
            </a:endParaRPr>
          </a:p>
          <a:p>
            <a:pPr marL="171450" indent="-171450" algn="l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b="0" i="0" u="none" dirty="0">
                <a:solidFill>
                  <a:srgbClr val="475569"/>
                </a:solidFill>
                <a:latin typeface="Andale Mono"/>
              </a:rPr>
              <a:t>Vínculo profesional: compartir despacho, asociación de asesoramiento o mandato con los implicados.</a:t>
            </a:r>
          </a:p>
          <a:p>
            <a:pPr marL="171450" indent="-171450" algn="l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b="0" i="0" u="none" dirty="0">
              <a:solidFill>
                <a:srgbClr val="475569"/>
              </a:solidFill>
              <a:latin typeface="Andale Mono"/>
            </a:endParaRPr>
          </a:p>
          <a:p>
            <a:pPr marL="171450" indent="-171450" algn="l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b="0" i="0" u="none" dirty="0">
                <a:solidFill>
                  <a:srgbClr val="475569"/>
                </a:solidFill>
                <a:latin typeface="Andale Mono"/>
              </a:rPr>
              <a:t>Relación personal: amistad íntima o enemistad manifiesta con algún interesado.</a:t>
            </a:r>
          </a:p>
          <a:p>
            <a:pPr marL="171450" indent="-171450" algn="l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b="0" i="0" u="none" dirty="0">
              <a:solidFill>
                <a:srgbClr val="475569"/>
              </a:solidFill>
              <a:latin typeface="Andale Mono"/>
            </a:endParaRPr>
          </a:p>
          <a:p>
            <a:pPr marL="171450" indent="-171450" algn="l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b="0" i="0" u="none" dirty="0">
                <a:solidFill>
                  <a:srgbClr val="475569"/>
                </a:solidFill>
                <a:latin typeface="Andale Mono"/>
              </a:rPr>
              <a:t>Intervención previa: haber actuado como perito o testigo en el procedimiento.</a:t>
            </a:r>
          </a:p>
          <a:p>
            <a:pPr marL="171450" indent="-171450" algn="l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b="0" i="0" u="none" dirty="0">
              <a:solidFill>
                <a:srgbClr val="475569"/>
              </a:solidFill>
              <a:latin typeface="Andale Mono"/>
            </a:endParaRPr>
          </a:p>
          <a:p>
            <a:pPr marL="171450" indent="-171450" algn="l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b="0" i="0" u="none" dirty="0">
                <a:solidFill>
                  <a:srgbClr val="475569"/>
                </a:solidFill>
                <a:latin typeface="Andale Mono"/>
              </a:rPr>
              <a:t>Relación de servicios: mantener relación laboral/mercantil o haber prestado servicios profesionales a interesados en los últimos 2 años.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DD75BB66-D553-7E68-8E34-48A0E9B45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350" y="295376"/>
            <a:ext cx="1470619" cy="6333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41F2D0-DB27-E825-E564-380CB3985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39BDFA0-7539-EE1C-821B-9D8A06AB7725}"/>
              </a:ext>
            </a:extLst>
          </p:cNvPr>
          <p:cNvSpPr/>
          <p:nvPr/>
        </p:nvSpPr>
        <p:spPr>
          <a:xfrm>
            <a:off x="609600" y="6143625"/>
            <a:ext cx="10972800" cy="2571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A78A9A-457E-5D04-E00E-BDE640994F82}"/>
              </a:ext>
            </a:extLst>
          </p:cNvPr>
          <p:cNvSpPr/>
          <p:nvPr/>
        </p:nvSpPr>
        <p:spPr>
          <a:xfrm>
            <a:off x="609600" y="614362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84B16D3-8F96-CDF0-DC1A-57175C59F3CD}"/>
              </a:ext>
            </a:extLst>
          </p:cNvPr>
          <p:cNvSpPr/>
          <p:nvPr/>
        </p:nvSpPr>
        <p:spPr>
          <a:xfrm>
            <a:off x="609600" y="1209675"/>
            <a:ext cx="10812660" cy="4686299"/>
          </a:xfrm>
          <a:prstGeom prst="roundRect">
            <a:avLst>
              <a:gd name="adj" fmla="val 221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A7A9D1-2360-1751-AE9F-2CF2DFA9C077}"/>
              </a:ext>
            </a:extLst>
          </p:cNvPr>
          <p:cNvSpPr/>
          <p:nvPr/>
        </p:nvSpPr>
        <p:spPr>
          <a:xfrm flipV="1">
            <a:off x="609599" y="1201372"/>
            <a:ext cx="10812659" cy="45719"/>
          </a:xfrm>
          <a:prstGeom prst="rect">
            <a:avLst/>
          </a:prstGeom>
          <a:solidFill>
            <a:srgbClr val="00A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CFDDDC-BF49-C9FC-2CC1-CB3EA0BB0501}"/>
              </a:ext>
            </a:extLst>
          </p:cNvPr>
          <p:cNvSpPr txBox="1"/>
          <p:nvPr/>
        </p:nvSpPr>
        <p:spPr>
          <a:xfrm>
            <a:off x="609600" y="457200"/>
            <a:ext cx="665723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F172A"/>
                </a:solidFill>
                <a:latin typeface="Andale Mono"/>
              </a:rPr>
              <a:t> Conceptos Operativos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A1563E-850E-F76D-DCD4-2BD9AC9B68AA}"/>
              </a:ext>
            </a:extLst>
          </p:cNvPr>
          <p:cNvSpPr txBox="1"/>
          <p:nvPr/>
        </p:nvSpPr>
        <p:spPr>
          <a:xfrm>
            <a:off x="11422260" y="476250"/>
            <a:ext cx="445889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Andale Mono"/>
              </a:rPr>
              <a:t>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B5279A-AF62-DD15-8210-97CE9EDA5AFE}"/>
              </a:ext>
            </a:extLst>
          </p:cNvPr>
          <p:cNvSpPr txBox="1"/>
          <p:nvPr/>
        </p:nvSpPr>
        <p:spPr>
          <a:xfrm>
            <a:off x="609600" y="6267450"/>
            <a:ext cx="4544280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64748B"/>
                </a:solidFill>
                <a:latin typeface="Andale Mono"/>
              </a:rPr>
              <a:t>Artículo 64 Ley 9/2017 (LCSP) y Directivas 2014/24/UE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47C1E0-8017-DCD3-27EC-C58A0BCC4693}"/>
              </a:ext>
            </a:extLst>
          </p:cNvPr>
          <p:cNvSpPr txBox="1"/>
          <p:nvPr/>
        </p:nvSpPr>
        <p:spPr>
          <a:xfrm>
            <a:off x="9941867" y="6267450"/>
            <a:ext cx="2050665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F172A"/>
                </a:solidFill>
                <a:latin typeface="Andale Mono"/>
              </a:rPr>
              <a:t>GESTIÓN DE CONFLICTOS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2FE499-4CB8-C47E-95BE-BBF5CBFF8646}"/>
              </a:ext>
            </a:extLst>
          </p:cNvPr>
          <p:cNvSpPr txBox="1"/>
          <p:nvPr/>
        </p:nvSpPr>
        <p:spPr>
          <a:xfrm>
            <a:off x="609600" y="676275"/>
            <a:ext cx="5828519" cy="323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2100" b="1" i="0" u="none" dirty="0">
                <a:solidFill>
                  <a:srgbClr val="0C1F38"/>
                </a:solidFill>
                <a:latin typeface="Andale Mono"/>
              </a:rPr>
              <a:t>Definición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de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Conflicto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de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Intereses</a:t>
            </a:r>
            <a:endParaRPr sz="210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5A70A4-E1AE-FA8D-0C12-1BA9AC6C9B0A}"/>
              </a:ext>
            </a:extLst>
          </p:cNvPr>
          <p:cNvSpPr txBox="1"/>
          <p:nvPr/>
        </p:nvSpPr>
        <p:spPr>
          <a:xfrm>
            <a:off x="789532" y="1712700"/>
            <a:ext cx="2077492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1500" b="1" dirty="0">
                <a:solidFill>
                  <a:srgbClr val="0C1F38"/>
                </a:solidFill>
                <a:latin typeface="Andale Mono"/>
              </a:rPr>
              <a:t>Artículo 64.2 LCSP</a:t>
            </a:r>
            <a:endParaRPr sz="150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742255-DA8C-D366-91AD-32C0DD89FF33}"/>
              </a:ext>
            </a:extLst>
          </p:cNvPr>
          <p:cNvSpPr txBox="1"/>
          <p:nvPr/>
        </p:nvSpPr>
        <p:spPr>
          <a:xfrm>
            <a:off x="789532" y="2191183"/>
            <a:ext cx="9418768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A estos efectos el concepto de conflicto de intereses abarcará, </a:t>
            </a:r>
            <a:r>
              <a:rPr lang="es-ES" sz="1400" b="1" dirty="0">
                <a:solidFill>
                  <a:srgbClr val="475569"/>
                </a:solidFill>
                <a:latin typeface="Andale Mono"/>
              </a:rPr>
              <a:t>al menos, </a:t>
            </a:r>
            <a:r>
              <a:rPr lang="es-ES" sz="1400" dirty="0">
                <a:solidFill>
                  <a:srgbClr val="475569"/>
                </a:solidFill>
                <a:latin typeface="Andale Mono"/>
              </a:rPr>
              <a:t>cualquier situación en la que el personal al servicio del órgano de contratación, que además </a:t>
            </a:r>
            <a:r>
              <a:rPr lang="es-ES" sz="1400" b="1" dirty="0">
                <a:solidFill>
                  <a:srgbClr val="475569"/>
                </a:solidFill>
                <a:latin typeface="Andale Mono"/>
              </a:rPr>
              <a:t>participe</a:t>
            </a:r>
            <a:r>
              <a:rPr lang="es-ES" sz="1400" dirty="0">
                <a:solidFill>
                  <a:srgbClr val="475569"/>
                </a:solidFill>
                <a:latin typeface="Andale Mono"/>
              </a:rPr>
              <a:t> en el desarrollo del procedimiento de licitación o </a:t>
            </a:r>
            <a:r>
              <a:rPr lang="es-ES" sz="1400" b="1" dirty="0">
                <a:solidFill>
                  <a:srgbClr val="475569"/>
                </a:solidFill>
                <a:latin typeface="Andale Mono"/>
              </a:rPr>
              <a:t>pueda influir </a:t>
            </a:r>
            <a:r>
              <a:rPr lang="es-ES" sz="1400" dirty="0">
                <a:solidFill>
                  <a:srgbClr val="475569"/>
                </a:solidFill>
                <a:latin typeface="Andale Mono"/>
              </a:rPr>
              <a:t>en el resultado del mismo, tenga </a:t>
            </a:r>
            <a:r>
              <a:rPr lang="es-ES" sz="1400" b="1" dirty="0">
                <a:solidFill>
                  <a:srgbClr val="475569"/>
                </a:solidFill>
                <a:latin typeface="Andale Mono"/>
              </a:rPr>
              <a:t>directa o indirectamente </a:t>
            </a:r>
            <a:r>
              <a:rPr lang="es-ES" sz="1400" dirty="0">
                <a:solidFill>
                  <a:srgbClr val="475569"/>
                </a:solidFill>
                <a:latin typeface="Andale Mono"/>
              </a:rPr>
              <a:t>un </a:t>
            </a:r>
            <a:r>
              <a:rPr lang="es-ES" sz="1400" b="1" dirty="0">
                <a:solidFill>
                  <a:srgbClr val="475569"/>
                </a:solidFill>
                <a:latin typeface="Andale Mono"/>
              </a:rPr>
              <a:t>interés financiero, económico o personal</a:t>
            </a:r>
            <a:r>
              <a:rPr lang="es-ES" sz="1400" dirty="0">
                <a:solidFill>
                  <a:srgbClr val="475569"/>
                </a:solidFill>
                <a:latin typeface="Andale Mono"/>
              </a:rPr>
              <a:t> que </a:t>
            </a:r>
            <a:r>
              <a:rPr lang="es-ES" sz="1400" b="1" u="sng" dirty="0">
                <a:solidFill>
                  <a:srgbClr val="475569"/>
                </a:solidFill>
                <a:latin typeface="Andale Mono"/>
              </a:rPr>
              <a:t>pudiera parecer que compromete </a:t>
            </a:r>
            <a:r>
              <a:rPr lang="es-ES" sz="1400" dirty="0">
                <a:solidFill>
                  <a:srgbClr val="475569"/>
                </a:solidFill>
                <a:latin typeface="Andale Mono"/>
              </a:rPr>
              <a:t>su imparcialidad e independencia en el contexto del procedimiento de licitación.</a:t>
            </a:r>
            <a:endParaRPr lang="es-ES" sz="1400" b="0" i="0" u="none" dirty="0">
              <a:solidFill>
                <a:srgbClr val="475569"/>
              </a:solidFill>
              <a:latin typeface="Andale Mono"/>
            </a:endParaRPr>
          </a:p>
        </p:txBody>
      </p:sp>
      <p:sp>
        <p:nvSpPr>
          <p:cNvPr id="5" name="TextBox 16">
            <a:extLst>
              <a:ext uri="{FF2B5EF4-FFF2-40B4-BE49-F238E27FC236}">
                <a16:creationId xmlns:a16="http://schemas.microsoft.com/office/drawing/2014/main" id="{B0ED6768-3A92-F1BE-A8C9-0A863BB2CCB7}"/>
              </a:ext>
            </a:extLst>
          </p:cNvPr>
          <p:cNvSpPr txBox="1"/>
          <p:nvPr/>
        </p:nvSpPr>
        <p:spPr>
          <a:xfrm>
            <a:off x="789532" y="3914194"/>
            <a:ext cx="9418768" cy="14362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El concepto de conflicto de intereses comprenderá al menos cualquier situación en la que los miembros del personal del poder adjudicador, </a:t>
            </a:r>
            <a:r>
              <a:rPr lang="es-ES" sz="1400" dirty="0">
                <a:solidFill>
                  <a:srgbClr val="475569"/>
                </a:solidFill>
                <a:highlight>
                  <a:srgbClr val="FFFF00"/>
                </a:highlight>
                <a:latin typeface="Andale Mono"/>
              </a:rPr>
              <a:t>o de un proveedor de servicios de contratación que actúe en nombre del poder adjudicador</a:t>
            </a:r>
            <a:r>
              <a:rPr lang="es-ES" sz="1400" dirty="0">
                <a:solidFill>
                  <a:srgbClr val="475569"/>
                </a:solidFill>
                <a:latin typeface="Andale Mono"/>
              </a:rPr>
              <a:t>, que participen en el desarrollo del procedimiento de contratación o puedan influir en el resultado de dicho procedimiento tengan, directa o indirectamente, un interés financiero, económico o personal que pudiera parecer que compromete su imparcialidad e independencia en el contexto del procedimiento de contratación. </a:t>
            </a:r>
          </a:p>
        </p:txBody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id="{7D59AE9D-1CBA-FD2C-3494-7DAC0C2EEDDB}"/>
              </a:ext>
            </a:extLst>
          </p:cNvPr>
          <p:cNvSpPr txBox="1"/>
          <p:nvPr/>
        </p:nvSpPr>
        <p:spPr>
          <a:xfrm>
            <a:off x="789532" y="3579617"/>
            <a:ext cx="4385816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1500" b="1" dirty="0">
                <a:solidFill>
                  <a:srgbClr val="0C1F38"/>
                </a:solidFill>
                <a:latin typeface="Andale Mono"/>
              </a:rPr>
              <a:t>Artículo 24 de la Directiva 2014/24/UE</a:t>
            </a:r>
            <a:endParaRPr sz="1500" b="1" i="0" u="none" dirty="0">
              <a:solidFill>
                <a:srgbClr val="0C1F38"/>
              </a:solidFill>
              <a:latin typeface="Andale Mono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3BAB251-08CE-AB44-8F80-1498AA4C7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350" y="295376"/>
            <a:ext cx="1470619" cy="63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033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583AE6-672C-34F2-E422-B43714471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97E190-8818-D3FB-5C2B-AAB838BEC533}"/>
              </a:ext>
            </a:extLst>
          </p:cNvPr>
          <p:cNvSpPr/>
          <p:nvPr/>
        </p:nvSpPr>
        <p:spPr>
          <a:xfrm>
            <a:off x="609600" y="6143625"/>
            <a:ext cx="10972800" cy="2571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D80390-1A19-4083-DE49-9D3049A7A67D}"/>
              </a:ext>
            </a:extLst>
          </p:cNvPr>
          <p:cNvSpPr/>
          <p:nvPr/>
        </p:nvSpPr>
        <p:spPr>
          <a:xfrm>
            <a:off x="609600" y="614362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F5F36A3-448B-9433-475C-785CB8E9A94F}"/>
              </a:ext>
            </a:extLst>
          </p:cNvPr>
          <p:cNvSpPr/>
          <p:nvPr/>
        </p:nvSpPr>
        <p:spPr>
          <a:xfrm>
            <a:off x="609600" y="1209675"/>
            <a:ext cx="10812660" cy="4686299"/>
          </a:xfrm>
          <a:prstGeom prst="roundRect">
            <a:avLst>
              <a:gd name="adj" fmla="val 221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90E0BA-1958-595E-596C-735AA4EC5A79}"/>
              </a:ext>
            </a:extLst>
          </p:cNvPr>
          <p:cNvSpPr/>
          <p:nvPr/>
        </p:nvSpPr>
        <p:spPr>
          <a:xfrm flipV="1">
            <a:off x="609599" y="1201372"/>
            <a:ext cx="10812659" cy="45719"/>
          </a:xfrm>
          <a:prstGeom prst="rect">
            <a:avLst/>
          </a:prstGeom>
          <a:solidFill>
            <a:srgbClr val="00A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8B5457-3761-A484-FD26-750CFE2166A5}"/>
              </a:ext>
            </a:extLst>
          </p:cNvPr>
          <p:cNvSpPr txBox="1"/>
          <p:nvPr/>
        </p:nvSpPr>
        <p:spPr>
          <a:xfrm>
            <a:off x="609600" y="457200"/>
            <a:ext cx="665723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F172A"/>
                </a:solidFill>
                <a:latin typeface="Andale Mono"/>
              </a:rPr>
              <a:t> Conceptos Operativos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F59028-8161-F6E2-8011-84A10FD65C31}"/>
              </a:ext>
            </a:extLst>
          </p:cNvPr>
          <p:cNvSpPr txBox="1"/>
          <p:nvPr/>
        </p:nvSpPr>
        <p:spPr>
          <a:xfrm>
            <a:off x="11422260" y="476250"/>
            <a:ext cx="445889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Andale Mono"/>
              </a:rPr>
              <a:t>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595364-F68C-254E-0F94-84DC904A5A0C}"/>
              </a:ext>
            </a:extLst>
          </p:cNvPr>
          <p:cNvSpPr txBox="1"/>
          <p:nvPr/>
        </p:nvSpPr>
        <p:spPr>
          <a:xfrm>
            <a:off x="609600" y="6267450"/>
            <a:ext cx="4544280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64748B"/>
                </a:solidFill>
                <a:latin typeface="Andale Mono"/>
              </a:rPr>
              <a:t>Artículo 64 Ley 9/2017 (LCSP) y Directivas 2014/24/UE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97DC87-0BF6-C94A-6615-9FF118B37B23}"/>
              </a:ext>
            </a:extLst>
          </p:cNvPr>
          <p:cNvSpPr txBox="1"/>
          <p:nvPr/>
        </p:nvSpPr>
        <p:spPr>
          <a:xfrm>
            <a:off x="9941867" y="6267450"/>
            <a:ext cx="2050665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F172A"/>
                </a:solidFill>
                <a:latin typeface="Andale Mono"/>
              </a:rPr>
              <a:t>GESTIÓN DE CONFLICTOS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670A61-3A83-D69A-06FB-23CC3CADAB05}"/>
              </a:ext>
            </a:extLst>
          </p:cNvPr>
          <p:cNvSpPr txBox="1"/>
          <p:nvPr/>
        </p:nvSpPr>
        <p:spPr>
          <a:xfrm>
            <a:off x="609600" y="676275"/>
            <a:ext cx="5828519" cy="323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2100" b="1" i="0" u="none" dirty="0">
                <a:solidFill>
                  <a:srgbClr val="0C1F38"/>
                </a:solidFill>
                <a:latin typeface="Andale Mono"/>
              </a:rPr>
              <a:t>Definición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de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Conflicto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de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Intereses</a:t>
            </a:r>
            <a:endParaRPr sz="210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CB2C93-D6B6-CFAC-5934-8D3E8CDD122F}"/>
              </a:ext>
            </a:extLst>
          </p:cNvPr>
          <p:cNvSpPr txBox="1"/>
          <p:nvPr/>
        </p:nvSpPr>
        <p:spPr>
          <a:xfrm>
            <a:off x="789532" y="1712700"/>
            <a:ext cx="5309146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1500" b="1" i="0" u="none" dirty="0">
                <a:solidFill>
                  <a:srgbClr val="0C1F38"/>
                </a:solidFill>
                <a:latin typeface="Andale Mono"/>
              </a:rPr>
              <a:t>Propuesta de Reglamento (9 de septiembre 2026)</a:t>
            </a:r>
            <a:endParaRPr sz="150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6A9BC3-06A8-7C57-B06C-51904896B388}"/>
              </a:ext>
            </a:extLst>
          </p:cNvPr>
          <p:cNvSpPr txBox="1"/>
          <p:nvPr/>
        </p:nvSpPr>
        <p:spPr>
          <a:xfrm>
            <a:off x="789532" y="2191183"/>
            <a:ext cx="9418768" cy="36933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A efectos del presente artículo, por «conflicto de intereses» se entenderá cualquier situación en la que las categorías de personas a que se refiere el apartado 2 tengan, directa o indirectamente, un interés personal en el resultado del procedimiento de contratación o en el desarrollo de la ejecución del contrato, que </a:t>
            </a:r>
            <a:r>
              <a:rPr lang="es-ES" sz="1400" dirty="0">
                <a:solidFill>
                  <a:srgbClr val="475569"/>
                </a:solidFill>
                <a:highlight>
                  <a:srgbClr val="FFFF00"/>
                </a:highlight>
                <a:latin typeface="Andale Mono"/>
              </a:rPr>
              <a:t>pueda comprometer </a:t>
            </a:r>
            <a:r>
              <a:rPr lang="es-ES" sz="1400" dirty="0">
                <a:solidFill>
                  <a:srgbClr val="475569"/>
                </a:solidFill>
                <a:latin typeface="Andale Mono"/>
              </a:rPr>
              <a:t>el ejercicio imparcial y objetivo de sus funciones.</a:t>
            </a: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A efectos del presente apartado, por «interés personal» se entenderá cualquier interés familiar, afectivo, económico, </a:t>
            </a:r>
            <a:r>
              <a:rPr lang="es-ES" sz="1400" dirty="0">
                <a:solidFill>
                  <a:srgbClr val="475569"/>
                </a:solidFill>
                <a:highlight>
                  <a:srgbClr val="FFFF00"/>
                </a:highlight>
                <a:latin typeface="Andale Mono"/>
              </a:rPr>
              <a:t>político</a:t>
            </a:r>
            <a:r>
              <a:rPr lang="es-ES" sz="1400" dirty="0">
                <a:solidFill>
                  <a:srgbClr val="475569"/>
                </a:solidFill>
                <a:latin typeface="Andale Mono"/>
              </a:rPr>
              <a:t> u otro interés compartido relevante con los candidatos, los licitadores o el contratista, incluidos los intereses profesionales en conflicto.</a:t>
            </a:r>
          </a:p>
          <a:p>
            <a:pPr marL="171450" lvl="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Apartado 2: </a:t>
            </a: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Personal operativo y de gestión: Empleados del órgano de contratación o de proveedores de servicios de apoyo que intervienen en la tramitación del procedimiento o tienen capacidad de influir en su resultado.</a:t>
            </a: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highlight>
                  <a:srgbClr val="FFFF00"/>
                </a:highlight>
                <a:latin typeface="Andale Mono"/>
              </a:rPr>
              <a:t>Cargos y órganos decisorios: Miembros de órganos de gobierno o decisión del comprador público (o de otras entidades que influyan en estas decisiones) con capacidad de incidir en el resultado, aunque no participen materialmente en la tramitación del expediente.</a:t>
            </a:r>
          </a:p>
          <a:p>
            <a:pPr marL="171450" lvl="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b="0" i="0" u="none" dirty="0">
              <a:solidFill>
                <a:srgbClr val="475569"/>
              </a:solidFill>
              <a:latin typeface="Andale Mono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CFDAE89-1031-5D18-E182-EF1445B74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350" y="295376"/>
            <a:ext cx="1470619" cy="63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557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2810A1-F2B0-D51F-E63D-A86537336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C69A82-DD2B-B663-D861-B3900BCD6B79}"/>
              </a:ext>
            </a:extLst>
          </p:cNvPr>
          <p:cNvSpPr/>
          <p:nvPr/>
        </p:nvSpPr>
        <p:spPr>
          <a:xfrm>
            <a:off x="609600" y="6143625"/>
            <a:ext cx="10972800" cy="2571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BFF5A2-A381-825B-C1BA-DA3F20235922}"/>
              </a:ext>
            </a:extLst>
          </p:cNvPr>
          <p:cNvSpPr/>
          <p:nvPr/>
        </p:nvSpPr>
        <p:spPr>
          <a:xfrm>
            <a:off x="609600" y="614362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BB0BAEA-1F03-802E-248E-F1585F8CB3BF}"/>
              </a:ext>
            </a:extLst>
          </p:cNvPr>
          <p:cNvSpPr/>
          <p:nvPr/>
        </p:nvSpPr>
        <p:spPr>
          <a:xfrm>
            <a:off x="609600" y="2362200"/>
            <a:ext cx="3505200" cy="2581275"/>
          </a:xfrm>
          <a:prstGeom prst="roundRect">
            <a:avLst>
              <a:gd name="adj" fmla="val 221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9BF7D01-AF5A-0F4D-75BD-316D56D41922}"/>
              </a:ext>
            </a:extLst>
          </p:cNvPr>
          <p:cNvSpPr/>
          <p:nvPr/>
        </p:nvSpPr>
        <p:spPr>
          <a:xfrm>
            <a:off x="4343400" y="2362200"/>
            <a:ext cx="3505200" cy="2581275"/>
          </a:xfrm>
          <a:prstGeom prst="roundRect">
            <a:avLst>
              <a:gd name="adj" fmla="val 221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F747BE9-4FDF-04AF-1A61-46AF060064D0}"/>
              </a:ext>
            </a:extLst>
          </p:cNvPr>
          <p:cNvSpPr/>
          <p:nvPr/>
        </p:nvSpPr>
        <p:spPr>
          <a:xfrm>
            <a:off x="8077200" y="2362200"/>
            <a:ext cx="3505200" cy="2581275"/>
          </a:xfrm>
          <a:prstGeom prst="roundRect">
            <a:avLst>
              <a:gd name="adj" fmla="val 221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A76431-2BC4-9A3A-12AF-A2499D3A2979}"/>
              </a:ext>
            </a:extLst>
          </p:cNvPr>
          <p:cNvSpPr/>
          <p:nvPr/>
        </p:nvSpPr>
        <p:spPr>
          <a:xfrm>
            <a:off x="609600" y="2362200"/>
            <a:ext cx="3505200" cy="38100"/>
          </a:xfrm>
          <a:prstGeom prst="rect">
            <a:avLst/>
          </a:prstGeom>
          <a:solidFill>
            <a:srgbClr val="00A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7D1AB0-AED5-3A2F-A3D1-28D8B4543116}"/>
              </a:ext>
            </a:extLst>
          </p:cNvPr>
          <p:cNvSpPr/>
          <p:nvPr/>
        </p:nvSpPr>
        <p:spPr>
          <a:xfrm>
            <a:off x="4343400" y="2362200"/>
            <a:ext cx="3505200" cy="38100"/>
          </a:xfrm>
          <a:prstGeom prst="rect">
            <a:avLst/>
          </a:prstGeom>
          <a:solidFill>
            <a:srgbClr val="0C1F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0EFDEC-21DB-0089-FA69-CA83FF69424C}"/>
              </a:ext>
            </a:extLst>
          </p:cNvPr>
          <p:cNvSpPr/>
          <p:nvPr/>
        </p:nvSpPr>
        <p:spPr>
          <a:xfrm>
            <a:off x="8077200" y="2362200"/>
            <a:ext cx="3505200" cy="38100"/>
          </a:xfrm>
          <a:prstGeom prst="rect">
            <a:avLst/>
          </a:prstGeom>
          <a:solidFill>
            <a:srgbClr val="00A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F5BBD6-695F-57E7-9803-C65BAB4494FB}"/>
              </a:ext>
            </a:extLst>
          </p:cNvPr>
          <p:cNvSpPr txBox="1"/>
          <p:nvPr/>
        </p:nvSpPr>
        <p:spPr>
          <a:xfrm>
            <a:off x="609600" y="457200"/>
            <a:ext cx="665723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F172A"/>
                </a:solidFill>
                <a:latin typeface="Andale Mono"/>
              </a:rPr>
              <a:t> Conceptos Operativos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2C5A8D-A225-7C7A-4E55-13AA5AD10C9D}"/>
              </a:ext>
            </a:extLst>
          </p:cNvPr>
          <p:cNvSpPr txBox="1"/>
          <p:nvPr/>
        </p:nvSpPr>
        <p:spPr>
          <a:xfrm>
            <a:off x="11422260" y="476250"/>
            <a:ext cx="445889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Andale Mono"/>
              </a:rPr>
              <a:t>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9162A5-FF81-88E0-6513-CD0D8FE578A0}"/>
              </a:ext>
            </a:extLst>
          </p:cNvPr>
          <p:cNvSpPr txBox="1"/>
          <p:nvPr/>
        </p:nvSpPr>
        <p:spPr>
          <a:xfrm>
            <a:off x="609600" y="6267450"/>
            <a:ext cx="4544280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64748B"/>
                </a:solidFill>
                <a:latin typeface="Andale Mono"/>
              </a:rPr>
              <a:t>Artículo 64 Ley 9/2017 (LCSP) y Directivas 2014/24/UE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B069D9-132F-B8C9-B3BE-AE52F2E5FF71}"/>
              </a:ext>
            </a:extLst>
          </p:cNvPr>
          <p:cNvSpPr txBox="1"/>
          <p:nvPr/>
        </p:nvSpPr>
        <p:spPr>
          <a:xfrm>
            <a:off x="9941867" y="6267450"/>
            <a:ext cx="2050665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F172A"/>
                </a:solidFill>
                <a:latin typeface="Andale Mono"/>
              </a:rPr>
              <a:t>GESTIÓN DE CONFLICTOS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A66C08-D65A-82DC-727C-013937887FED}"/>
              </a:ext>
            </a:extLst>
          </p:cNvPr>
          <p:cNvSpPr txBox="1"/>
          <p:nvPr/>
        </p:nvSpPr>
        <p:spPr>
          <a:xfrm>
            <a:off x="609600" y="676275"/>
            <a:ext cx="8612599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Categorización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del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Conflicto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de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Intereses</a:t>
            </a:r>
            <a:endParaRPr sz="210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F667F9-2F98-B79B-6C60-B25E3EE552EF}"/>
              </a:ext>
            </a:extLst>
          </p:cNvPr>
          <p:cNvSpPr txBox="1"/>
          <p:nvPr/>
        </p:nvSpPr>
        <p:spPr>
          <a:xfrm>
            <a:off x="876300" y="2743200"/>
            <a:ext cx="3714750" cy="3619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Andale Mono"/>
              </a:rPr>
              <a:t>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7E18AA-CAC1-E9E9-3816-E62B02DA5B6B}"/>
              </a:ext>
            </a:extLst>
          </p:cNvPr>
          <p:cNvSpPr txBox="1"/>
          <p:nvPr/>
        </p:nvSpPr>
        <p:spPr>
          <a:xfrm>
            <a:off x="876300" y="3219450"/>
            <a:ext cx="390048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C1F38"/>
                </a:solidFill>
                <a:latin typeface="Andale Mono"/>
              </a:rPr>
              <a:t>Conflicto Real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010433-4784-E98A-F205-60B13652F61C}"/>
              </a:ext>
            </a:extLst>
          </p:cNvPr>
          <p:cNvSpPr txBox="1"/>
          <p:nvPr/>
        </p:nvSpPr>
        <p:spPr>
          <a:xfrm>
            <a:off x="876300" y="3562350"/>
            <a:ext cx="30670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 dirty="0" err="1">
                <a:solidFill>
                  <a:srgbClr val="475569"/>
                </a:solidFill>
                <a:latin typeface="Andale Mono"/>
              </a:rPr>
              <a:t>Colisión</a:t>
            </a:r>
            <a:r>
              <a:rPr sz="1125" b="0" i="0" u="none" dirty="0">
                <a:solidFill>
                  <a:srgbClr val="475569"/>
                </a:solidFill>
                <a:latin typeface="Andale Mono"/>
              </a:rPr>
              <a:t> frontal e </a:t>
            </a:r>
            <a:r>
              <a:rPr sz="1125" b="0" i="0" u="none" dirty="0" err="1">
                <a:solidFill>
                  <a:srgbClr val="475569"/>
                </a:solidFill>
                <a:latin typeface="Andale Mono"/>
              </a:rPr>
              <a:t>inmediata</a:t>
            </a:r>
            <a:r>
              <a:rPr sz="1125" b="0" i="0" u="none" dirty="0">
                <a:solidFill>
                  <a:srgbClr val="475569"/>
                </a:solidFill>
                <a:latin typeface="Andale Mono"/>
              </a:rPr>
              <a:t> entre el </a:t>
            </a:r>
            <a:r>
              <a:rPr sz="1125" b="0" i="0" u="none" dirty="0" err="1">
                <a:solidFill>
                  <a:srgbClr val="475569"/>
                </a:solidFill>
                <a:latin typeface="Andale Mono"/>
              </a:rPr>
              <a:t>interés</a:t>
            </a:r>
            <a:r>
              <a:rPr sz="1125" b="0" i="0" u="none" dirty="0">
                <a:solidFill>
                  <a:srgbClr val="475569"/>
                </a:solidFill>
                <a:latin typeface="Andale Mono"/>
              </a:rPr>
              <a:t> particular y la </a:t>
            </a:r>
            <a:r>
              <a:rPr sz="1125" b="0" i="0" u="none" dirty="0" err="1">
                <a:solidFill>
                  <a:srgbClr val="475569"/>
                </a:solidFill>
                <a:latin typeface="Andale Mono"/>
              </a:rPr>
              <a:t>función</a:t>
            </a:r>
            <a:r>
              <a:rPr sz="1125" b="0" i="0" u="none" dirty="0">
                <a:solidFill>
                  <a:srgbClr val="475569"/>
                </a:solidFill>
                <a:latin typeface="Andale Mono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Andale Mono"/>
              </a:rPr>
              <a:t>pública</a:t>
            </a:r>
            <a:r>
              <a:rPr sz="1125" b="0" i="0" u="none" dirty="0">
                <a:solidFill>
                  <a:srgbClr val="475569"/>
                </a:solidFill>
                <a:latin typeface="Andale Mono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9E6FAF-26C2-30B3-2BE1-EBB884D59AB1}"/>
              </a:ext>
            </a:extLst>
          </p:cNvPr>
          <p:cNvSpPr txBox="1"/>
          <p:nvPr/>
        </p:nvSpPr>
        <p:spPr>
          <a:xfrm>
            <a:off x="4610100" y="2743200"/>
            <a:ext cx="3714750" cy="3619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C1F38"/>
                </a:solidFill>
                <a:latin typeface="Andale Mono"/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F882CB-DFA2-2F99-057C-F7C1B59B3E82}"/>
              </a:ext>
            </a:extLst>
          </p:cNvPr>
          <p:cNvSpPr txBox="1"/>
          <p:nvPr/>
        </p:nvSpPr>
        <p:spPr>
          <a:xfrm>
            <a:off x="4610100" y="3219450"/>
            <a:ext cx="390048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C1F38"/>
                </a:solidFill>
                <a:latin typeface="Andale Mono"/>
              </a:rPr>
              <a:t>Conflicto Potencial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E9E295-D277-253A-3CEE-860C12370C01}"/>
              </a:ext>
            </a:extLst>
          </p:cNvPr>
          <p:cNvSpPr txBox="1"/>
          <p:nvPr/>
        </p:nvSpPr>
        <p:spPr>
          <a:xfrm>
            <a:off x="4610100" y="3562350"/>
            <a:ext cx="30670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Andale Mono"/>
              </a:rPr>
              <a:t>Interés personal que puede incidir ante cambios previsibles del expediente.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0B0AB6-27F3-49ED-E97D-AE23C1098D5B}"/>
              </a:ext>
            </a:extLst>
          </p:cNvPr>
          <p:cNvSpPr txBox="1"/>
          <p:nvPr/>
        </p:nvSpPr>
        <p:spPr>
          <a:xfrm>
            <a:off x="8343900" y="2743200"/>
            <a:ext cx="36869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FF0000"/>
                </a:solidFill>
                <a:latin typeface="Andale Mono"/>
              </a:rPr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37CD4A-02E8-3993-E173-25DA787D95F6}"/>
              </a:ext>
            </a:extLst>
          </p:cNvPr>
          <p:cNvSpPr txBox="1"/>
          <p:nvPr/>
        </p:nvSpPr>
        <p:spPr>
          <a:xfrm>
            <a:off x="8343900" y="3219450"/>
            <a:ext cx="38481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C1F38"/>
                </a:solidFill>
                <a:latin typeface="Andale Mono"/>
              </a:rPr>
              <a:t>Conflicto Aparente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2BF70A-2C30-D424-6BB6-44E6678B0999}"/>
              </a:ext>
            </a:extLst>
          </p:cNvPr>
          <p:cNvSpPr txBox="1"/>
          <p:nvPr/>
        </p:nvSpPr>
        <p:spPr>
          <a:xfrm>
            <a:off x="8343900" y="3562350"/>
            <a:ext cx="30670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 dirty="0" err="1">
                <a:solidFill>
                  <a:srgbClr val="FF0000"/>
                </a:solidFill>
                <a:latin typeface="Andale Mono"/>
              </a:rPr>
              <a:t>Situación</a:t>
            </a:r>
            <a:r>
              <a:rPr sz="1125" b="0" i="0" u="none" dirty="0">
                <a:solidFill>
                  <a:srgbClr val="FF0000"/>
                </a:solidFill>
                <a:latin typeface="Andale Mono"/>
              </a:rPr>
              <a:t> susceptible de </a:t>
            </a:r>
            <a:r>
              <a:rPr sz="1125" b="0" i="0" u="none" dirty="0" err="1">
                <a:solidFill>
                  <a:srgbClr val="FF0000"/>
                </a:solidFill>
                <a:latin typeface="Andale Mono"/>
              </a:rPr>
              <a:t>generar</a:t>
            </a:r>
            <a:r>
              <a:rPr sz="1125" b="0" i="0" u="none" dirty="0">
                <a:solidFill>
                  <a:srgbClr val="FF0000"/>
                </a:solidFill>
                <a:latin typeface="Andale Mono"/>
              </a:rPr>
              <a:t> </a:t>
            </a:r>
            <a:r>
              <a:rPr sz="1125" b="0" i="0" u="none" dirty="0" err="1">
                <a:solidFill>
                  <a:srgbClr val="FF0000"/>
                </a:solidFill>
                <a:latin typeface="Andale Mono"/>
              </a:rPr>
              <a:t>dudas</a:t>
            </a:r>
            <a:r>
              <a:rPr sz="1125" b="0" i="0" u="none" dirty="0">
                <a:solidFill>
                  <a:srgbClr val="FF0000"/>
                </a:solidFill>
                <a:latin typeface="Andale Mono"/>
              </a:rPr>
              <a:t> </a:t>
            </a:r>
            <a:r>
              <a:rPr sz="1125" b="0" i="0" u="none" dirty="0" err="1">
                <a:solidFill>
                  <a:srgbClr val="FF0000"/>
                </a:solidFill>
                <a:latin typeface="Andale Mono"/>
              </a:rPr>
              <a:t>legítimas</a:t>
            </a:r>
            <a:r>
              <a:rPr sz="1125" b="0" i="0" u="none" dirty="0">
                <a:solidFill>
                  <a:srgbClr val="FF0000"/>
                </a:solidFill>
                <a:latin typeface="Andale Mono"/>
              </a:rPr>
              <a:t> ante la </a:t>
            </a:r>
            <a:r>
              <a:rPr sz="1125" b="0" i="0" u="none" dirty="0" err="1">
                <a:solidFill>
                  <a:srgbClr val="FF0000"/>
                </a:solidFill>
                <a:latin typeface="Andale Mono"/>
              </a:rPr>
              <a:t>opinión</a:t>
            </a:r>
            <a:r>
              <a:rPr sz="1125" b="0" i="0" u="none" dirty="0">
                <a:solidFill>
                  <a:srgbClr val="FF0000"/>
                </a:solidFill>
                <a:latin typeface="Andale Mono"/>
              </a:rPr>
              <a:t> </a:t>
            </a:r>
            <a:r>
              <a:rPr sz="1125" b="0" i="0" u="none" dirty="0" err="1">
                <a:solidFill>
                  <a:srgbClr val="FF0000"/>
                </a:solidFill>
                <a:latin typeface="Andale Mono"/>
              </a:rPr>
              <a:t>pública</a:t>
            </a:r>
            <a:r>
              <a:rPr sz="1125" b="0" i="0" u="none" dirty="0">
                <a:solidFill>
                  <a:srgbClr val="FF0000"/>
                </a:solidFill>
                <a:latin typeface="Andale Mono"/>
              </a:rPr>
              <a:t>.</a:t>
            </a:r>
          </a:p>
        </p:txBody>
      </p:sp>
      <p:sp>
        <p:nvSpPr>
          <p:cNvPr id="27" name="TextBox 16">
            <a:extLst>
              <a:ext uri="{FF2B5EF4-FFF2-40B4-BE49-F238E27FC236}">
                <a16:creationId xmlns:a16="http://schemas.microsoft.com/office/drawing/2014/main" id="{1E8A6635-1F45-25E7-4F6A-1F1B972567EE}"/>
              </a:ext>
            </a:extLst>
          </p:cNvPr>
          <p:cNvSpPr txBox="1"/>
          <p:nvPr/>
        </p:nvSpPr>
        <p:spPr>
          <a:xfrm>
            <a:off x="1884157" y="1247775"/>
            <a:ext cx="7945643" cy="8207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lang="es-ES" sz="1400" b="0" i="0" u="none" dirty="0">
                <a:solidFill>
                  <a:srgbClr val="475569"/>
                </a:solidFill>
                <a:latin typeface="Andale Mono"/>
              </a:rPr>
              <a:t>Naturaleza objetiva: irrelevancia de la intencionalidad (apreciación externa al sujeto). No es corrupción. Anomalía situacional.</a:t>
            </a:r>
          </a:p>
          <a:p>
            <a:pPr algn="l">
              <a:lnSpc>
                <a:spcPts val="1575"/>
              </a:lnSpc>
            </a:pPr>
            <a:r>
              <a:rPr lang="es-ES" sz="1400" b="0" i="0" u="none" dirty="0">
                <a:solidFill>
                  <a:srgbClr val="475569"/>
                </a:solidFill>
                <a:latin typeface="Andale Mono"/>
              </a:rPr>
              <a:t> </a:t>
            </a:r>
          </a:p>
          <a:p>
            <a:pPr algn="l">
              <a:lnSpc>
                <a:spcPts val="1575"/>
              </a:lnSpc>
            </a:pPr>
            <a:r>
              <a:rPr lang="es-ES" sz="1400" b="0" i="1" u="none" dirty="0">
                <a:solidFill>
                  <a:srgbClr val="475569"/>
                </a:solidFill>
                <a:latin typeface="Andale Mono"/>
              </a:rPr>
              <a:t>¿Conflictos de intereses reales, potenciales o aparentes?</a:t>
            </a:r>
          </a:p>
        </p:txBody>
      </p:sp>
      <p:sp>
        <p:nvSpPr>
          <p:cNvPr id="28" name="TextBox 15">
            <a:extLst>
              <a:ext uri="{FF2B5EF4-FFF2-40B4-BE49-F238E27FC236}">
                <a16:creationId xmlns:a16="http://schemas.microsoft.com/office/drawing/2014/main" id="{B7F9EBA0-7495-B46C-ACE0-635053CB00C9}"/>
              </a:ext>
            </a:extLst>
          </p:cNvPr>
          <p:cNvSpPr txBox="1"/>
          <p:nvPr/>
        </p:nvSpPr>
        <p:spPr>
          <a:xfrm>
            <a:off x="1135521" y="5170959"/>
            <a:ext cx="461665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1500" b="1" i="0" u="none" dirty="0">
                <a:solidFill>
                  <a:srgbClr val="0C1F38"/>
                </a:solidFill>
                <a:latin typeface="Andale Mono"/>
              </a:rPr>
              <a:t>TJUE</a:t>
            </a:r>
            <a:endParaRPr sz="150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29" name="TextBox 16">
            <a:extLst>
              <a:ext uri="{FF2B5EF4-FFF2-40B4-BE49-F238E27FC236}">
                <a16:creationId xmlns:a16="http://schemas.microsoft.com/office/drawing/2014/main" id="{FA2D1DD9-F422-5F84-8007-674869F525E5}"/>
              </a:ext>
            </a:extLst>
          </p:cNvPr>
          <p:cNvSpPr txBox="1"/>
          <p:nvPr/>
        </p:nvSpPr>
        <p:spPr>
          <a:xfrm>
            <a:off x="1020364" y="5532437"/>
            <a:ext cx="9418768" cy="8207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En qué medida </a:t>
            </a:r>
            <a:r>
              <a:rPr lang="es-ES" sz="1400" b="1" u="sng" dirty="0">
                <a:solidFill>
                  <a:srgbClr val="475569"/>
                </a:solidFill>
                <a:latin typeface="Andale Mono"/>
              </a:rPr>
              <a:t>una persona razonable </a:t>
            </a:r>
            <a:r>
              <a:rPr lang="es-ES" sz="1400" dirty="0">
                <a:solidFill>
                  <a:srgbClr val="475569"/>
                </a:solidFill>
                <a:latin typeface="Andale Mono"/>
              </a:rPr>
              <a:t>hubiera concluido que existían intereses en conflicto que podrían poner o haber puesto en riesgo la imparcialidad del acto. </a:t>
            </a: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475569"/>
              </a:solidFill>
              <a:latin typeface="Andale Mono"/>
            </a:endParaRPr>
          </a:p>
          <a:p>
            <a:pPr marL="171450" lvl="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b="0" i="0" u="none" dirty="0">
              <a:solidFill>
                <a:srgbClr val="475569"/>
              </a:solidFill>
              <a:latin typeface="Andale Mono"/>
            </a:endParaRP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7DFC10DE-CCB4-6617-8751-61D7FD0DC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350" y="295376"/>
            <a:ext cx="1470619" cy="63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140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8592D5-5534-A58F-6EDC-BD7CC202D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ACEA6C-0497-6F27-AABA-DE288FCEFFC5}"/>
              </a:ext>
            </a:extLst>
          </p:cNvPr>
          <p:cNvSpPr/>
          <p:nvPr/>
        </p:nvSpPr>
        <p:spPr>
          <a:xfrm>
            <a:off x="609600" y="6143625"/>
            <a:ext cx="10972800" cy="2571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0CF625-8A55-6862-FD7B-E3C0A1D79848}"/>
              </a:ext>
            </a:extLst>
          </p:cNvPr>
          <p:cNvSpPr/>
          <p:nvPr/>
        </p:nvSpPr>
        <p:spPr>
          <a:xfrm>
            <a:off x="609600" y="614362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45F22DC-F788-058A-0EE5-3FB3AB0A9887}"/>
              </a:ext>
            </a:extLst>
          </p:cNvPr>
          <p:cNvSpPr/>
          <p:nvPr/>
        </p:nvSpPr>
        <p:spPr>
          <a:xfrm>
            <a:off x="609600" y="1209675"/>
            <a:ext cx="10812660" cy="4686299"/>
          </a:xfrm>
          <a:prstGeom prst="roundRect">
            <a:avLst>
              <a:gd name="adj" fmla="val 221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F95919-B952-EB0E-A68A-25162E118F3C}"/>
              </a:ext>
            </a:extLst>
          </p:cNvPr>
          <p:cNvSpPr/>
          <p:nvPr/>
        </p:nvSpPr>
        <p:spPr>
          <a:xfrm flipV="1">
            <a:off x="609599" y="1201372"/>
            <a:ext cx="10812659" cy="45719"/>
          </a:xfrm>
          <a:prstGeom prst="rect">
            <a:avLst/>
          </a:prstGeom>
          <a:solidFill>
            <a:srgbClr val="00A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32A84A-33E2-1C6E-DD68-24626D78FD52}"/>
              </a:ext>
            </a:extLst>
          </p:cNvPr>
          <p:cNvSpPr txBox="1"/>
          <p:nvPr/>
        </p:nvSpPr>
        <p:spPr>
          <a:xfrm>
            <a:off x="609600" y="457200"/>
            <a:ext cx="665723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F172A"/>
                </a:solidFill>
                <a:latin typeface="Andale Mono"/>
              </a:rPr>
              <a:t> Conceptos Operativos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5DCD72-9631-C2E1-4A15-CCCD10C49691}"/>
              </a:ext>
            </a:extLst>
          </p:cNvPr>
          <p:cNvSpPr txBox="1"/>
          <p:nvPr/>
        </p:nvSpPr>
        <p:spPr>
          <a:xfrm>
            <a:off x="11422260" y="476250"/>
            <a:ext cx="445889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Andale Mono"/>
              </a:rPr>
              <a:t>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CF7A3E-8929-16EE-89E2-E13EE2214F4A}"/>
              </a:ext>
            </a:extLst>
          </p:cNvPr>
          <p:cNvSpPr txBox="1"/>
          <p:nvPr/>
        </p:nvSpPr>
        <p:spPr>
          <a:xfrm>
            <a:off x="609600" y="6267450"/>
            <a:ext cx="4544280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64748B"/>
                </a:solidFill>
                <a:latin typeface="Andale Mono"/>
              </a:rPr>
              <a:t>Artículo 64 Ley 9/2017 (LCSP) y Directivas 2014/24/UE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B22401-C356-FCFC-79A7-52CE784C250A}"/>
              </a:ext>
            </a:extLst>
          </p:cNvPr>
          <p:cNvSpPr txBox="1"/>
          <p:nvPr/>
        </p:nvSpPr>
        <p:spPr>
          <a:xfrm>
            <a:off x="9941867" y="6267450"/>
            <a:ext cx="2050665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F172A"/>
                </a:solidFill>
                <a:latin typeface="Andale Mono"/>
              </a:rPr>
              <a:t>GESTIÓN DE CONFLICTOS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E4A3E1-FC02-704D-38F1-86EC647B2301}"/>
              </a:ext>
            </a:extLst>
          </p:cNvPr>
          <p:cNvSpPr txBox="1"/>
          <p:nvPr/>
        </p:nvSpPr>
        <p:spPr>
          <a:xfrm>
            <a:off x="609600" y="676275"/>
            <a:ext cx="5504712" cy="323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2100" b="1" i="0" u="none" dirty="0">
                <a:solidFill>
                  <a:srgbClr val="0C1F38"/>
                </a:solidFill>
                <a:latin typeface="Andale Mono"/>
              </a:rPr>
              <a:t>Gestión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de</a:t>
            </a:r>
            <a:r>
              <a:rPr lang="es-ES" sz="2100" b="1" i="0" u="none" dirty="0">
                <a:solidFill>
                  <a:srgbClr val="0C1F38"/>
                </a:solidFill>
                <a:latin typeface="Andale Mono"/>
              </a:rPr>
              <a:t>l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Conflicto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de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Intereses</a:t>
            </a:r>
            <a:endParaRPr sz="210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576D79-C151-BAD8-30FF-7E6BA0D04CBB}"/>
              </a:ext>
            </a:extLst>
          </p:cNvPr>
          <p:cNvSpPr txBox="1"/>
          <p:nvPr/>
        </p:nvSpPr>
        <p:spPr>
          <a:xfrm>
            <a:off x="789532" y="1712700"/>
            <a:ext cx="5424562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1500" b="1" i="0" u="none" dirty="0">
                <a:solidFill>
                  <a:srgbClr val="0C1F38"/>
                </a:solidFill>
                <a:latin typeface="Andale Mono"/>
              </a:rPr>
              <a:t>Artículo 64.1 LCSP: obligación de tomar medidas</a:t>
            </a:r>
            <a:endParaRPr sz="150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27F849-6512-3876-1D4A-A68E0EA0D663}"/>
              </a:ext>
            </a:extLst>
          </p:cNvPr>
          <p:cNvSpPr txBox="1"/>
          <p:nvPr/>
        </p:nvSpPr>
        <p:spPr>
          <a:xfrm>
            <a:off x="789532" y="2191183"/>
            <a:ext cx="9418768" cy="8207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Los </a:t>
            </a:r>
            <a:r>
              <a:rPr lang="es-ES" sz="1400" b="1" u="sng" dirty="0">
                <a:solidFill>
                  <a:srgbClr val="475569"/>
                </a:solidFill>
                <a:latin typeface="Andale Mono"/>
              </a:rPr>
              <a:t>órganos de contratación </a:t>
            </a:r>
            <a:r>
              <a:rPr lang="es-ES" sz="1400" dirty="0">
                <a:solidFill>
                  <a:srgbClr val="475569"/>
                </a:solidFill>
                <a:latin typeface="Andale Mono"/>
              </a:rPr>
              <a:t>deberán tomar las </a:t>
            </a:r>
            <a:r>
              <a:rPr lang="es-ES" sz="1400" dirty="0">
                <a:solidFill>
                  <a:srgbClr val="475569"/>
                </a:solidFill>
                <a:highlight>
                  <a:srgbClr val="FFFF00"/>
                </a:highlight>
                <a:latin typeface="Andale Mono"/>
              </a:rPr>
              <a:t>medidas adecuadas </a:t>
            </a:r>
            <a:r>
              <a:rPr lang="es-ES" sz="1400" dirty="0">
                <a:solidFill>
                  <a:srgbClr val="475569"/>
                </a:solidFill>
                <a:latin typeface="Andale Mono"/>
              </a:rPr>
              <a:t>para luchar contra el fraude, el favoritismo y la corrupción, y prevenir, detectar y solucionar de modo efectivo los conflictos de intereses</a:t>
            </a:r>
          </a:p>
          <a:p>
            <a:pPr marL="171450" lvl="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b="0" i="0" u="none" dirty="0">
              <a:solidFill>
                <a:srgbClr val="475569"/>
              </a:solidFill>
              <a:latin typeface="Andale Mono"/>
            </a:endParaRP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88234472-2A58-C7AA-4BBF-FBF4D5302F17}"/>
              </a:ext>
            </a:extLst>
          </p:cNvPr>
          <p:cNvSpPr txBox="1"/>
          <p:nvPr/>
        </p:nvSpPr>
        <p:spPr>
          <a:xfrm>
            <a:off x="759999" y="3020224"/>
            <a:ext cx="7271221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1500" b="1" i="0" u="none" dirty="0">
                <a:solidFill>
                  <a:srgbClr val="0C1F38"/>
                </a:solidFill>
                <a:latin typeface="Andale Mono"/>
              </a:rPr>
              <a:t>Artículo 57.4 Directiva (y 71.1.g LCSP, con matices): exclusión</a:t>
            </a:r>
            <a:endParaRPr sz="150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6" name="TextBox 16">
            <a:extLst>
              <a:ext uri="{FF2B5EF4-FFF2-40B4-BE49-F238E27FC236}">
                <a16:creationId xmlns:a16="http://schemas.microsoft.com/office/drawing/2014/main" id="{310B6811-32E4-D2A0-DB66-A9F68D84FFD3}"/>
              </a:ext>
            </a:extLst>
          </p:cNvPr>
          <p:cNvSpPr txBox="1"/>
          <p:nvPr/>
        </p:nvSpPr>
        <p:spPr>
          <a:xfrm>
            <a:off x="759999" y="3428025"/>
            <a:ext cx="9418768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Los poderes adjudicadores </a:t>
            </a:r>
            <a:r>
              <a:rPr lang="es-ES" sz="1400" b="1" u="sng" dirty="0">
                <a:solidFill>
                  <a:srgbClr val="475569"/>
                </a:solidFill>
                <a:latin typeface="Andale Mono"/>
              </a:rPr>
              <a:t>podrán excluir </a:t>
            </a:r>
            <a:r>
              <a:rPr lang="es-ES" sz="1400" dirty="0">
                <a:solidFill>
                  <a:srgbClr val="475569"/>
                </a:solidFill>
                <a:latin typeface="Andale Mono"/>
              </a:rPr>
              <a:t>a un operador económico de la participación en un procedimiento de contratación, por sí mismos o a petición de los Estados miembros […] cuando </a:t>
            </a:r>
            <a:r>
              <a:rPr lang="es-ES" sz="1400" dirty="0">
                <a:solidFill>
                  <a:srgbClr val="475569"/>
                </a:solidFill>
                <a:highlight>
                  <a:srgbClr val="FFFF00"/>
                </a:highlight>
                <a:latin typeface="Andale Mono"/>
              </a:rPr>
              <a:t>no pueda resolverse por medios menos restrictivos un conflicto de intereses en el sentido del artículo 24. </a:t>
            </a:r>
            <a:r>
              <a:rPr lang="es-ES" sz="1400" dirty="0">
                <a:solidFill>
                  <a:srgbClr val="475569"/>
                </a:solidFill>
                <a:latin typeface="Andale Mono"/>
              </a:rPr>
              <a:t>(principio de proporcionalidad, considerando 101)</a:t>
            </a:r>
          </a:p>
          <a:p>
            <a:pPr>
              <a:lnSpc>
                <a:spcPts val="1575"/>
              </a:lnSpc>
            </a:pPr>
            <a:endParaRPr lang="es-ES" sz="1400" dirty="0">
              <a:solidFill>
                <a:srgbClr val="475569"/>
              </a:solidFill>
              <a:latin typeface="Andale Mono"/>
            </a:endParaRP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id="{246432C2-7C7C-6DA6-11BF-D585C7C02656}"/>
              </a:ext>
            </a:extLst>
          </p:cNvPr>
          <p:cNvSpPr txBox="1"/>
          <p:nvPr/>
        </p:nvSpPr>
        <p:spPr>
          <a:xfrm>
            <a:off x="759998" y="4785054"/>
            <a:ext cx="8771632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1500" b="1" i="0" u="none" dirty="0">
                <a:solidFill>
                  <a:srgbClr val="0C1F38"/>
                </a:solidFill>
                <a:latin typeface="Andale Mono"/>
              </a:rPr>
              <a:t>Realidad: en la mayoría de órganos de contratación, no se han tomado medidas</a:t>
            </a:r>
            <a:endParaRPr sz="1500" b="1" i="0" u="none" dirty="0">
              <a:solidFill>
                <a:srgbClr val="0C1F38"/>
              </a:solidFill>
              <a:latin typeface="Andale Mono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2657665-AF2A-F95B-C095-F86379F39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350" y="295376"/>
            <a:ext cx="1470619" cy="63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295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BD82E1-15E3-8997-C95F-EC6D48AE5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41B901-A802-6001-77E9-A504D23A6D9F}"/>
              </a:ext>
            </a:extLst>
          </p:cNvPr>
          <p:cNvSpPr/>
          <p:nvPr/>
        </p:nvSpPr>
        <p:spPr>
          <a:xfrm>
            <a:off x="609600" y="6143625"/>
            <a:ext cx="10972800" cy="2571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8A98B8-F27B-2E40-9562-07E28E6443D9}"/>
              </a:ext>
            </a:extLst>
          </p:cNvPr>
          <p:cNvSpPr/>
          <p:nvPr/>
        </p:nvSpPr>
        <p:spPr>
          <a:xfrm>
            <a:off x="609600" y="614362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DDD06B1-29F2-234B-B0AB-0B433BBCB79F}"/>
              </a:ext>
            </a:extLst>
          </p:cNvPr>
          <p:cNvSpPr/>
          <p:nvPr/>
        </p:nvSpPr>
        <p:spPr>
          <a:xfrm>
            <a:off x="609600" y="1209675"/>
            <a:ext cx="10812660" cy="4686299"/>
          </a:xfrm>
          <a:prstGeom prst="roundRect">
            <a:avLst>
              <a:gd name="adj" fmla="val 221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B9C664-125B-D3FA-CA67-CBC2E98E31D6}"/>
              </a:ext>
            </a:extLst>
          </p:cNvPr>
          <p:cNvSpPr/>
          <p:nvPr/>
        </p:nvSpPr>
        <p:spPr>
          <a:xfrm flipV="1">
            <a:off x="609599" y="1201372"/>
            <a:ext cx="10812659" cy="45719"/>
          </a:xfrm>
          <a:prstGeom prst="rect">
            <a:avLst/>
          </a:prstGeom>
          <a:solidFill>
            <a:srgbClr val="00A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05720C-F2B3-E6A8-7DA7-6A86773B711C}"/>
              </a:ext>
            </a:extLst>
          </p:cNvPr>
          <p:cNvSpPr txBox="1"/>
          <p:nvPr/>
        </p:nvSpPr>
        <p:spPr>
          <a:xfrm>
            <a:off x="609600" y="457200"/>
            <a:ext cx="665723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F172A"/>
                </a:solidFill>
                <a:latin typeface="Andale Mono"/>
              </a:rPr>
              <a:t> Conceptos Operativos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9B99C1-0D48-C635-F040-890ED8B98310}"/>
              </a:ext>
            </a:extLst>
          </p:cNvPr>
          <p:cNvSpPr txBox="1"/>
          <p:nvPr/>
        </p:nvSpPr>
        <p:spPr>
          <a:xfrm>
            <a:off x="11422260" y="476250"/>
            <a:ext cx="445889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Andale Mono"/>
              </a:rPr>
              <a:t>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4E080F-69D2-7D73-8A33-A8D471AE1107}"/>
              </a:ext>
            </a:extLst>
          </p:cNvPr>
          <p:cNvSpPr txBox="1"/>
          <p:nvPr/>
        </p:nvSpPr>
        <p:spPr>
          <a:xfrm>
            <a:off x="609600" y="6267450"/>
            <a:ext cx="4544280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64748B"/>
                </a:solidFill>
                <a:latin typeface="Andale Mono"/>
              </a:rPr>
              <a:t>Artículo 64 Ley 9/2017 (LCSP) y Directivas 2014/24/UE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C695EC-768D-DE5E-A0C6-C324D2D34CE1}"/>
              </a:ext>
            </a:extLst>
          </p:cNvPr>
          <p:cNvSpPr txBox="1"/>
          <p:nvPr/>
        </p:nvSpPr>
        <p:spPr>
          <a:xfrm>
            <a:off x="9941867" y="6267450"/>
            <a:ext cx="2050665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F172A"/>
                </a:solidFill>
                <a:latin typeface="Andale Mono"/>
              </a:rPr>
              <a:t>GESTIÓN DE CONFLICTOS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C7914C-5170-0239-8CC9-5A26F80C99F1}"/>
              </a:ext>
            </a:extLst>
          </p:cNvPr>
          <p:cNvSpPr txBox="1"/>
          <p:nvPr/>
        </p:nvSpPr>
        <p:spPr>
          <a:xfrm>
            <a:off x="609600" y="676275"/>
            <a:ext cx="7933262" cy="323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2100" b="1" dirty="0">
                <a:solidFill>
                  <a:srgbClr val="0C1F38"/>
                </a:solidFill>
                <a:latin typeface="Andale Mono"/>
              </a:rPr>
              <a:t>Prevención y d</a:t>
            </a:r>
            <a:r>
              <a:rPr lang="es-ES" sz="2100" b="1" i="0" u="none" dirty="0">
                <a:solidFill>
                  <a:srgbClr val="0C1F38"/>
                </a:solidFill>
                <a:latin typeface="Andale Mono"/>
              </a:rPr>
              <a:t>etección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de</a:t>
            </a:r>
            <a:r>
              <a:rPr lang="es-ES" sz="2100" b="1" i="0" u="none" dirty="0">
                <a:solidFill>
                  <a:srgbClr val="0C1F38"/>
                </a:solidFill>
                <a:latin typeface="Andale Mono"/>
              </a:rPr>
              <a:t>l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Conflicto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de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Intereses</a:t>
            </a:r>
            <a:endParaRPr sz="210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B12645-9F25-D6CF-71C6-AA5376A876EC}"/>
              </a:ext>
            </a:extLst>
          </p:cNvPr>
          <p:cNvSpPr txBox="1"/>
          <p:nvPr/>
        </p:nvSpPr>
        <p:spPr>
          <a:xfrm>
            <a:off x="789532" y="1406873"/>
            <a:ext cx="6001643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1500" b="1" i="0" u="none" dirty="0">
                <a:solidFill>
                  <a:srgbClr val="0C1F38"/>
                </a:solidFill>
                <a:latin typeface="Andale Mono"/>
              </a:rPr>
              <a:t>Medidas de prevención y detección en los fondos NGEU</a:t>
            </a:r>
            <a:endParaRPr sz="150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B02F66-2A32-DF3C-1AE0-98573F6DC325}"/>
              </a:ext>
            </a:extLst>
          </p:cNvPr>
          <p:cNvSpPr txBox="1"/>
          <p:nvPr/>
        </p:nvSpPr>
        <p:spPr>
          <a:xfrm>
            <a:off x="779637" y="1761530"/>
            <a:ext cx="10632726" cy="30777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Planes de Medidas Antifraude (PMA. (Orden HFP/1030/2021, art. 6). Autoevaluación, identificación de zonas de riesgo, medidas preventivas. </a:t>
            </a: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Comité Antifraude: composición, autonomía funcional, competencias. </a:t>
            </a: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Declaración de Ausencia de Conflicto de Intereses (DACI)</a:t>
            </a: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Sensibilización y formación continua</a:t>
            </a: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Análisis de riesgo ex ante con la herramienta MINERVA (Orden HFP/55/2023). </a:t>
            </a: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b="0" i="0" u="none" dirty="0">
                <a:solidFill>
                  <a:srgbClr val="475569"/>
                </a:solidFill>
                <a:latin typeface="Andale Mono"/>
              </a:rPr>
              <a:t>Elaboración de un procedimiento de “gestión” de conflictos de interés: </a:t>
            </a: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Suspensión temporal de la intervención</a:t>
            </a: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Traslado al afectado y solicitud de DACI motivada:</a:t>
            </a: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Abstenerse voluntariamente de intervenir en el procedimiento.</a:t>
            </a: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Firmar una DACI motivada. </a:t>
            </a: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Evaluación del superior jerárquico / Comisión Antifraude:</a:t>
            </a: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No inexistencia de conflicto</a:t>
            </a: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Aprecia conflicto de interés</a:t>
            </a: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b="0" i="0" u="none" dirty="0">
              <a:solidFill>
                <a:srgbClr val="475569"/>
              </a:solidFill>
              <a:latin typeface="Andale Mono"/>
            </a:endParaRP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AFD4D18D-E3D1-8BF7-B9DC-F7CC172A7C11}"/>
              </a:ext>
            </a:extLst>
          </p:cNvPr>
          <p:cNvSpPr txBox="1"/>
          <p:nvPr/>
        </p:nvSpPr>
        <p:spPr>
          <a:xfrm>
            <a:off x="769740" y="5029835"/>
            <a:ext cx="5655394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1500" b="1" i="0" u="none" dirty="0">
                <a:solidFill>
                  <a:srgbClr val="0C1F38"/>
                </a:solidFill>
                <a:latin typeface="Andale Mono"/>
              </a:rPr>
              <a:t>Otras posibles medidas preventivas o de detección</a:t>
            </a:r>
            <a:endParaRPr sz="150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E83CA859-D8FD-A671-07FF-4141161DF3CD}"/>
              </a:ext>
            </a:extLst>
          </p:cNvPr>
          <p:cNvSpPr txBox="1"/>
          <p:nvPr/>
        </p:nvSpPr>
        <p:spPr>
          <a:xfrm>
            <a:off x="779637" y="5392902"/>
            <a:ext cx="9418768" cy="205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Creación de canales seguros de comunicación de conflictos de interés</a:t>
            </a:r>
            <a:endParaRPr lang="es-ES" sz="1400" b="0" i="0" u="none" dirty="0">
              <a:solidFill>
                <a:srgbClr val="475569"/>
              </a:solidFill>
              <a:latin typeface="Andale Mono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110F9B2F-BF67-ABB6-B02D-5B04231D6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350" y="295376"/>
            <a:ext cx="1470619" cy="63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64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ECF2E9-4381-1F17-0D1E-8FEB6C578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968157-550E-39B7-5E2B-55FD32AD8E1E}"/>
              </a:ext>
            </a:extLst>
          </p:cNvPr>
          <p:cNvSpPr/>
          <p:nvPr/>
        </p:nvSpPr>
        <p:spPr>
          <a:xfrm>
            <a:off x="609600" y="6143625"/>
            <a:ext cx="10972800" cy="2571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CA31E7-3A72-BA4B-0C15-2ECD613D8DBD}"/>
              </a:ext>
            </a:extLst>
          </p:cNvPr>
          <p:cNvSpPr/>
          <p:nvPr/>
        </p:nvSpPr>
        <p:spPr>
          <a:xfrm>
            <a:off x="609600" y="614362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7AD7EA3-5066-5A44-8268-BF98DEC191AE}"/>
              </a:ext>
            </a:extLst>
          </p:cNvPr>
          <p:cNvSpPr/>
          <p:nvPr/>
        </p:nvSpPr>
        <p:spPr>
          <a:xfrm>
            <a:off x="609600" y="1209675"/>
            <a:ext cx="10812660" cy="4686299"/>
          </a:xfrm>
          <a:prstGeom prst="roundRect">
            <a:avLst>
              <a:gd name="adj" fmla="val 221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17F599-A7A7-E705-9190-02C5DCA95214}"/>
              </a:ext>
            </a:extLst>
          </p:cNvPr>
          <p:cNvSpPr/>
          <p:nvPr/>
        </p:nvSpPr>
        <p:spPr>
          <a:xfrm flipV="1">
            <a:off x="609599" y="1201372"/>
            <a:ext cx="10812659" cy="45719"/>
          </a:xfrm>
          <a:prstGeom prst="rect">
            <a:avLst/>
          </a:prstGeom>
          <a:solidFill>
            <a:srgbClr val="00A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255C11-BC50-0526-401B-180CDE353800}"/>
              </a:ext>
            </a:extLst>
          </p:cNvPr>
          <p:cNvSpPr txBox="1"/>
          <p:nvPr/>
        </p:nvSpPr>
        <p:spPr>
          <a:xfrm>
            <a:off x="609600" y="457200"/>
            <a:ext cx="665723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F172A"/>
                </a:solidFill>
                <a:latin typeface="Andale Mono"/>
              </a:rPr>
              <a:t> Conceptos Operativos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28FB9D-759A-E437-0F7C-B87FB9E16E13}"/>
              </a:ext>
            </a:extLst>
          </p:cNvPr>
          <p:cNvSpPr txBox="1"/>
          <p:nvPr/>
        </p:nvSpPr>
        <p:spPr>
          <a:xfrm>
            <a:off x="11422260" y="476250"/>
            <a:ext cx="445889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Andale Mono"/>
              </a:rPr>
              <a:t>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471998-80BF-73C7-2413-2A353DEBD411}"/>
              </a:ext>
            </a:extLst>
          </p:cNvPr>
          <p:cNvSpPr txBox="1"/>
          <p:nvPr/>
        </p:nvSpPr>
        <p:spPr>
          <a:xfrm>
            <a:off x="609600" y="6267450"/>
            <a:ext cx="4544280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64748B"/>
                </a:solidFill>
                <a:latin typeface="Andale Mono"/>
              </a:rPr>
              <a:t>Artículo 64 Ley 9/2017 (LCSP) y Directivas 2014/24/UE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3A17AA-F06A-4A54-BBF1-B32F2037BC7A}"/>
              </a:ext>
            </a:extLst>
          </p:cNvPr>
          <p:cNvSpPr txBox="1"/>
          <p:nvPr/>
        </p:nvSpPr>
        <p:spPr>
          <a:xfrm>
            <a:off x="9941867" y="6267450"/>
            <a:ext cx="2050665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F172A"/>
                </a:solidFill>
                <a:latin typeface="Andale Mono"/>
              </a:rPr>
              <a:t>GESTIÓN DE CONFLICTOS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AE005C-4F73-E4AB-CD24-1AAAA6F20482}"/>
              </a:ext>
            </a:extLst>
          </p:cNvPr>
          <p:cNvSpPr txBox="1"/>
          <p:nvPr/>
        </p:nvSpPr>
        <p:spPr>
          <a:xfrm>
            <a:off x="609600" y="676275"/>
            <a:ext cx="5504712" cy="323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2100" b="1" i="0" u="none" dirty="0">
                <a:solidFill>
                  <a:srgbClr val="0C1F38"/>
                </a:solidFill>
                <a:latin typeface="Andale Mono"/>
              </a:rPr>
              <a:t>Gestión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de</a:t>
            </a:r>
            <a:r>
              <a:rPr lang="es-ES" sz="2100" b="1" i="0" u="none" dirty="0">
                <a:solidFill>
                  <a:srgbClr val="0C1F38"/>
                </a:solidFill>
                <a:latin typeface="Andale Mono"/>
              </a:rPr>
              <a:t>l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Conflicto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de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Intereses</a:t>
            </a:r>
            <a:endParaRPr sz="210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30382A-370B-7E93-08EE-847181002338}"/>
              </a:ext>
            </a:extLst>
          </p:cNvPr>
          <p:cNvSpPr txBox="1"/>
          <p:nvPr/>
        </p:nvSpPr>
        <p:spPr>
          <a:xfrm>
            <a:off x="714166" y="1714674"/>
            <a:ext cx="6117059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lang="es-ES" sz="1500" b="1" dirty="0">
                <a:solidFill>
                  <a:srgbClr val="0C1F38"/>
                </a:solidFill>
                <a:latin typeface="Andale Mono"/>
              </a:rPr>
              <a:t>¿Y si existe conflicto de interés, cómo se resuelve…?</a:t>
            </a:r>
            <a:endParaRPr sz="150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4C7FF0-2019-9963-BB19-28E1AF7B159D}"/>
              </a:ext>
            </a:extLst>
          </p:cNvPr>
          <p:cNvSpPr txBox="1"/>
          <p:nvPr/>
        </p:nvSpPr>
        <p:spPr>
          <a:xfrm>
            <a:off x="998040" y="2278277"/>
            <a:ext cx="4727831" cy="164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Las posibles respuestas dependerán de: </a:t>
            </a:r>
          </a:p>
          <a:p>
            <a:pPr>
              <a:lnSpc>
                <a:spcPts val="1575"/>
              </a:lnSpc>
            </a:pPr>
            <a:endParaRPr lang="es-ES" sz="1400" dirty="0">
              <a:solidFill>
                <a:srgbClr val="475569"/>
              </a:solidFill>
              <a:latin typeface="Andale Mono"/>
            </a:endParaRP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Tipo de conflicto: gravedad o riesgo. </a:t>
            </a: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475569"/>
              </a:solidFill>
              <a:latin typeface="Andale Mono"/>
            </a:endParaRP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Momento del procedimiento en el que es descubierto. </a:t>
            </a: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475569"/>
              </a:solidFill>
              <a:latin typeface="Andale Mono"/>
            </a:endParaRPr>
          </a:p>
          <a:p>
            <a:pPr marL="171450" lvl="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b="0" i="0" u="none" dirty="0">
              <a:solidFill>
                <a:srgbClr val="475569"/>
              </a:solidFill>
              <a:latin typeface="Andale Mono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299B08E-BAB4-D7C3-508E-B087240E1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1225" y="1712700"/>
            <a:ext cx="3850503" cy="3850503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1991B06-86A2-A97A-32FC-C342D17AA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350" y="295376"/>
            <a:ext cx="1470619" cy="63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658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3CBD17-2DD8-4EF0-045D-A6F7C8CE7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957F1D-7DAF-968B-69D7-8883BB8FCB1A}"/>
              </a:ext>
            </a:extLst>
          </p:cNvPr>
          <p:cNvSpPr/>
          <p:nvPr/>
        </p:nvSpPr>
        <p:spPr>
          <a:xfrm>
            <a:off x="609600" y="6143625"/>
            <a:ext cx="10972800" cy="2571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0C6FE6-1DFC-2D41-7419-DB9A8FE4C4C2}"/>
              </a:ext>
            </a:extLst>
          </p:cNvPr>
          <p:cNvSpPr/>
          <p:nvPr/>
        </p:nvSpPr>
        <p:spPr>
          <a:xfrm>
            <a:off x="609600" y="614362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7A2FE8B-56F1-D37B-6AAB-58782FF4AFB4}"/>
              </a:ext>
            </a:extLst>
          </p:cNvPr>
          <p:cNvSpPr/>
          <p:nvPr/>
        </p:nvSpPr>
        <p:spPr>
          <a:xfrm>
            <a:off x="609600" y="1209675"/>
            <a:ext cx="10812660" cy="4686299"/>
          </a:xfrm>
          <a:prstGeom prst="roundRect">
            <a:avLst>
              <a:gd name="adj" fmla="val 221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68B92E-E828-16B7-2B44-DA6626EF6521}"/>
              </a:ext>
            </a:extLst>
          </p:cNvPr>
          <p:cNvSpPr/>
          <p:nvPr/>
        </p:nvSpPr>
        <p:spPr>
          <a:xfrm flipV="1">
            <a:off x="609599" y="1201372"/>
            <a:ext cx="10812659" cy="45719"/>
          </a:xfrm>
          <a:prstGeom prst="rect">
            <a:avLst/>
          </a:prstGeom>
          <a:solidFill>
            <a:srgbClr val="00A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FB8235-F7C8-17E4-5254-D4696566994C}"/>
              </a:ext>
            </a:extLst>
          </p:cNvPr>
          <p:cNvSpPr txBox="1"/>
          <p:nvPr/>
        </p:nvSpPr>
        <p:spPr>
          <a:xfrm>
            <a:off x="609600" y="457200"/>
            <a:ext cx="665723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F172A"/>
                </a:solidFill>
                <a:latin typeface="Andale Mono"/>
              </a:rPr>
              <a:t> Conceptos Operativos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D057BE-20D1-0862-F165-1C8A00829E30}"/>
              </a:ext>
            </a:extLst>
          </p:cNvPr>
          <p:cNvSpPr txBox="1"/>
          <p:nvPr/>
        </p:nvSpPr>
        <p:spPr>
          <a:xfrm>
            <a:off x="11422260" y="476250"/>
            <a:ext cx="445889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Andale Mono"/>
              </a:rPr>
              <a:t>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BE957A-6994-1C47-309D-587518004A0B}"/>
              </a:ext>
            </a:extLst>
          </p:cNvPr>
          <p:cNvSpPr txBox="1"/>
          <p:nvPr/>
        </p:nvSpPr>
        <p:spPr>
          <a:xfrm>
            <a:off x="609600" y="6267450"/>
            <a:ext cx="4544280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64748B"/>
                </a:solidFill>
                <a:latin typeface="Andale Mono"/>
              </a:rPr>
              <a:t>Artículo 64 Ley 9/2017 (LCSP) y Directivas 2014/24/UE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C19831-F857-5CBD-EB23-7FD5FA09F4CB}"/>
              </a:ext>
            </a:extLst>
          </p:cNvPr>
          <p:cNvSpPr txBox="1"/>
          <p:nvPr/>
        </p:nvSpPr>
        <p:spPr>
          <a:xfrm>
            <a:off x="9941867" y="6267450"/>
            <a:ext cx="2050665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F172A"/>
                </a:solidFill>
                <a:latin typeface="Andale Mono"/>
              </a:rPr>
              <a:t>GESTIÓN DE CONFLICTOS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67382E-1C6E-2552-8C44-F07A474F021D}"/>
              </a:ext>
            </a:extLst>
          </p:cNvPr>
          <p:cNvSpPr txBox="1"/>
          <p:nvPr/>
        </p:nvSpPr>
        <p:spPr>
          <a:xfrm>
            <a:off x="609600" y="676275"/>
            <a:ext cx="5504712" cy="323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2100" b="1" dirty="0">
                <a:solidFill>
                  <a:srgbClr val="0C1F38"/>
                </a:solidFill>
                <a:latin typeface="Andale Mono"/>
              </a:rPr>
              <a:t>Gestión 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de</a:t>
            </a:r>
            <a:r>
              <a:rPr lang="es-ES" sz="2100" b="1" i="0" u="none" dirty="0">
                <a:solidFill>
                  <a:srgbClr val="0C1F38"/>
                </a:solidFill>
                <a:latin typeface="Andale Mono"/>
              </a:rPr>
              <a:t>l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Conflicto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de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Intereses</a:t>
            </a:r>
            <a:endParaRPr sz="210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D91B14-4101-BB6A-4A8E-3A32D6111C4D}"/>
              </a:ext>
            </a:extLst>
          </p:cNvPr>
          <p:cNvSpPr txBox="1"/>
          <p:nvPr/>
        </p:nvSpPr>
        <p:spPr>
          <a:xfrm>
            <a:off x="769740" y="1494742"/>
            <a:ext cx="10632726" cy="36933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b="1" u="sng" dirty="0">
                <a:solidFill>
                  <a:srgbClr val="475569"/>
                </a:solidFill>
                <a:latin typeface="Andale Mono"/>
              </a:rPr>
              <a:t>Conflictos de interés “puros”: </a:t>
            </a: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475569"/>
              </a:solidFill>
              <a:latin typeface="Andale Mono"/>
            </a:endParaRP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Detectado durante las primeras fases del contrato. </a:t>
            </a: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No ha desplegado aún ningún efecto sobre el contrato. </a:t>
            </a: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Únicamente existe un riesgo futuro</a:t>
            </a: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475569"/>
              </a:solidFill>
              <a:latin typeface="Andale Mono"/>
            </a:endParaRP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Soluciones:</a:t>
            </a: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475569"/>
              </a:solidFill>
              <a:latin typeface="Andale Mono"/>
            </a:endParaRP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Abstención o recusación del empleado público, político o experto externo generador del conflicto. </a:t>
            </a:r>
          </a:p>
          <a:p>
            <a:pPr>
              <a:lnSpc>
                <a:spcPts val="1575"/>
              </a:lnSpc>
            </a:pPr>
            <a:endParaRPr lang="es-ES" sz="1400" dirty="0">
              <a:solidFill>
                <a:srgbClr val="475569"/>
              </a:solidFill>
              <a:latin typeface="Andale Mono"/>
            </a:endParaRP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Alternativamente, el poder adjudicador puede, después de una debida investigación y motivando su decisión, concluir que el conflicto de intereses no existe o es suficientemente débil como para no ser considerado pernicioso para la objetividad del órgano de contratación </a:t>
            </a: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475569"/>
              </a:solidFill>
              <a:latin typeface="Andale Mono"/>
            </a:endParaRP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ESENCIAL: motivación de las decisiones y de las acciones tomadas (recordemos, principio de proporcionalidad). </a:t>
            </a: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475569"/>
              </a:solidFill>
              <a:latin typeface="Andale Mono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BC7B635-A7E7-2EFC-579A-1A16203D6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350" y="295376"/>
            <a:ext cx="1470619" cy="63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827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361063-F008-0111-DABE-7DB1F260A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98D36A-C1E1-AAF6-8E2C-BF6DCDDA1793}"/>
              </a:ext>
            </a:extLst>
          </p:cNvPr>
          <p:cNvSpPr/>
          <p:nvPr/>
        </p:nvSpPr>
        <p:spPr>
          <a:xfrm>
            <a:off x="609600" y="6143625"/>
            <a:ext cx="10972800" cy="2571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D24726-3834-CCD2-6666-1FB1C1FD4B9F}"/>
              </a:ext>
            </a:extLst>
          </p:cNvPr>
          <p:cNvSpPr/>
          <p:nvPr/>
        </p:nvSpPr>
        <p:spPr>
          <a:xfrm>
            <a:off x="609600" y="614362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EC9BFC0-D740-3321-D4C2-97A95F853E27}"/>
              </a:ext>
            </a:extLst>
          </p:cNvPr>
          <p:cNvSpPr/>
          <p:nvPr/>
        </p:nvSpPr>
        <p:spPr>
          <a:xfrm>
            <a:off x="609600" y="1209675"/>
            <a:ext cx="10812660" cy="4686299"/>
          </a:xfrm>
          <a:prstGeom prst="roundRect">
            <a:avLst>
              <a:gd name="adj" fmla="val 221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9021A0-4EA1-0DE2-156D-1B73AFC45716}"/>
              </a:ext>
            </a:extLst>
          </p:cNvPr>
          <p:cNvSpPr/>
          <p:nvPr/>
        </p:nvSpPr>
        <p:spPr>
          <a:xfrm flipV="1">
            <a:off x="609599" y="1201372"/>
            <a:ext cx="10812659" cy="45719"/>
          </a:xfrm>
          <a:prstGeom prst="rect">
            <a:avLst/>
          </a:prstGeom>
          <a:solidFill>
            <a:srgbClr val="00A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78C663-A2FC-9F12-FF34-EB922B46E6F1}"/>
              </a:ext>
            </a:extLst>
          </p:cNvPr>
          <p:cNvSpPr txBox="1"/>
          <p:nvPr/>
        </p:nvSpPr>
        <p:spPr>
          <a:xfrm>
            <a:off x="609600" y="457200"/>
            <a:ext cx="665723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F172A"/>
                </a:solidFill>
                <a:latin typeface="Andale Mono"/>
              </a:rPr>
              <a:t> Conceptos Operativos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4271B0-D863-E4BD-8A3D-B6BDD98F5104}"/>
              </a:ext>
            </a:extLst>
          </p:cNvPr>
          <p:cNvSpPr txBox="1"/>
          <p:nvPr/>
        </p:nvSpPr>
        <p:spPr>
          <a:xfrm>
            <a:off x="11422260" y="476250"/>
            <a:ext cx="445889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Andale Mono"/>
              </a:rPr>
              <a:t>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6DD8AF-0543-5CB1-80A2-6AABB59046F6}"/>
              </a:ext>
            </a:extLst>
          </p:cNvPr>
          <p:cNvSpPr txBox="1"/>
          <p:nvPr/>
        </p:nvSpPr>
        <p:spPr>
          <a:xfrm>
            <a:off x="609600" y="6267450"/>
            <a:ext cx="4544280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64748B"/>
                </a:solidFill>
                <a:latin typeface="Andale Mono"/>
              </a:rPr>
              <a:t>Artículo 64 Ley 9/2017 (LCSP) y Directivas 2014/24/UE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77E3E1-2CC8-F6E8-7E65-C53202C4B9FF}"/>
              </a:ext>
            </a:extLst>
          </p:cNvPr>
          <p:cNvSpPr txBox="1"/>
          <p:nvPr/>
        </p:nvSpPr>
        <p:spPr>
          <a:xfrm>
            <a:off x="9941867" y="6267450"/>
            <a:ext cx="2050665" cy="1333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F172A"/>
                </a:solidFill>
                <a:latin typeface="Andale Mono"/>
              </a:rPr>
              <a:t>GESTIÓN DE CONFLICTOS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A3E2E6-8CF6-76D9-BEF2-77E4E3194A8C}"/>
              </a:ext>
            </a:extLst>
          </p:cNvPr>
          <p:cNvSpPr txBox="1"/>
          <p:nvPr/>
        </p:nvSpPr>
        <p:spPr>
          <a:xfrm>
            <a:off x="609600" y="676275"/>
            <a:ext cx="5504712" cy="323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s-ES" sz="2100" b="1" dirty="0">
                <a:solidFill>
                  <a:srgbClr val="0C1F38"/>
                </a:solidFill>
                <a:latin typeface="Andale Mono"/>
              </a:rPr>
              <a:t>Gestión 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de</a:t>
            </a:r>
            <a:r>
              <a:rPr lang="es-ES" sz="2100" b="1" i="0" u="none" dirty="0">
                <a:solidFill>
                  <a:srgbClr val="0C1F38"/>
                </a:solidFill>
                <a:latin typeface="Andale Mono"/>
              </a:rPr>
              <a:t>l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Conflicto</a:t>
            </a:r>
            <a:r>
              <a:rPr sz="2100" b="1" i="0" u="none" dirty="0">
                <a:solidFill>
                  <a:srgbClr val="0C1F38"/>
                </a:solidFill>
                <a:latin typeface="Andale Mono"/>
              </a:rPr>
              <a:t> de </a:t>
            </a:r>
            <a:r>
              <a:rPr sz="2100" b="1" i="0" u="none" dirty="0" err="1">
                <a:solidFill>
                  <a:srgbClr val="0C1F38"/>
                </a:solidFill>
                <a:latin typeface="Andale Mono"/>
              </a:rPr>
              <a:t>Intereses</a:t>
            </a:r>
            <a:endParaRPr sz="2100" b="1" i="0" u="none" dirty="0">
              <a:solidFill>
                <a:srgbClr val="0C1F38"/>
              </a:solidFill>
              <a:latin typeface="Andale Mono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589E93-4A17-3373-9B4C-43F18A01A722}"/>
              </a:ext>
            </a:extLst>
          </p:cNvPr>
          <p:cNvSpPr txBox="1"/>
          <p:nvPr/>
        </p:nvSpPr>
        <p:spPr>
          <a:xfrm>
            <a:off x="769740" y="1494742"/>
            <a:ext cx="10632726" cy="34881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Detección tardía: el conflicto de intereses ha desplegado o ha podido desplegar determinados efectos indeseados.</a:t>
            </a: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 </a:t>
            </a: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 err="1">
                <a:solidFill>
                  <a:srgbClr val="475569"/>
                </a:solidFill>
                <a:latin typeface="Andale Mono"/>
              </a:rPr>
              <a:t>Ej</a:t>
            </a:r>
            <a:r>
              <a:rPr lang="es-ES" sz="1400" dirty="0">
                <a:solidFill>
                  <a:srgbClr val="475569"/>
                </a:solidFill>
                <a:latin typeface="Andale Mono"/>
              </a:rPr>
              <a:t>: acceso privilegiado a información. Consultas preliminares de mercado, participación en el diseño de pliegos. </a:t>
            </a: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475569"/>
              </a:solidFill>
              <a:latin typeface="Andale Mono"/>
            </a:endParaRP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(1) conocimiento de información privilegiada o (2) consejo malintencionado por parte del operador económico con el objetivo de interferir en su propio beneficio en el desarrollo o elaboración del contrato. </a:t>
            </a: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475569"/>
              </a:solidFill>
              <a:latin typeface="Andale Mono"/>
            </a:endParaRP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Trazabilidad de la información (registro de contactos, evitando reuniones físicas).</a:t>
            </a: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475569"/>
              </a:solidFill>
              <a:latin typeface="Andale Mono"/>
            </a:endParaRPr>
          </a:p>
          <a:p>
            <a:pPr marL="628650" lvl="1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Posible solución: divulgación de información al resto de participantes ( confidencialidad)</a:t>
            </a:r>
          </a:p>
          <a:p>
            <a:pPr>
              <a:lnSpc>
                <a:spcPts val="1575"/>
              </a:lnSpc>
            </a:pPr>
            <a:endParaRPr lang="es-ES" sz="1400" dirty="0">
              <a:solidFill>
                <a:srgbClr val="475569"/>
              </a:solidFill>
              <a:latin typeface="Andale Mono"/>
            </a:endParaRP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75569"/>
                </a:solidFill>
                <a:latin typeface="Andale Mono"/>
              </a:rPr>
              <a:t>En caso de no existir registro de los contactos o en caso de que la información no pueda ser divulgada: retroacción de actuaciones o exclusión. </a:t>
            </a:r>
          </a:p>
          <a:p>
            <a:pPr marL="171450" indent="-171450">
              <a:lnSpc>
                <a:spcPts val="1575"/>
              </a:lnSpc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475569"/>
              </a:solidFill>
              <a:latin typeface="Andale Mono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DF1C65B-9F7A-5D36-8E79-140C1AD9D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350" y="295376"/>
            <a:ext cx="1470619" cy="63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139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F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91200" y="3800326"/>
            <a:ext cx="609600" cy="28575"/>
          </a:xfrm>
          <a:prstGeom prst="rect">
            <a:avLst/>
          </a:prstGeom>
          <a:solidFill>
            <a:srgbClr val="00A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937885" y="1895623"/>
            <a:ext cx="6316079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00A4E4"/>
                </a:solidFill>
                <a:latin typeface="Andale Mono"/>
              </a:rPr>
              <a:t>II JORNADAS DE TRANSPARENCIA PARA ENTIDADES LOCALES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16105" y="2200423"/>
            <a:ext cx="4159793" cy="55143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s-ES" sz="3600" b="1" i="0" u="none" dirty="0">
                <a:solidFill>
                  <a:srgbClr val="FFFFFF"/>
                </a:solidFill>
                <a:latin typeface="Andale Mono"/>
              </a:rPr>
              <a:t>Muchas gracias </a:t>
            </a:r>
            <a:endParaRPr sz="3600" b="1" i="0" u="none" dirty="0">
              <a:solidFill>
                <a:srgbClr val="FFFFFF"/>
              </a:solidFill>
              <a:latin typeface="Andale Mon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16162" y="4209901"/>
            <a:ext cx="835967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Andale Mono"/>
              </a:rPr>
              <a:t>Javier Miranzo Díaz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16162" y="4495651"/>
            <a:ext cx="835967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94A3B8"/>
                </a:solidFill>
                <a:latin typeface="Andale Mono"/>
              </a:rPr>
              <a:t>Profesor Titular de Derecho Administrativo · Universidad de Castilla-La Mancha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16162" y="4819501"/>
            <a:ext cx="8359675" cy="142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75" b="1" i="0" u="none">
                <a:solidFill>
                  <a:srgbClr val="00A4E4"/>
                </a:solidFill>
                <a:latin typeface="Andale Mono"/>
              </a:rPr>
              <a:t>Toledo · 09 de octubre de 2026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116C877-FBE3-1F55-38FD-40E9BB16E669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583329" y="470049"/>
            <a:ext cx="2208311" cy="9509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1575</Words>
  <Application>Microsoft Macintosh PowerPoint</Application>
  <PresentationFormat>Panorámica</PresentationFormat>
  <Paragraphs>169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Andale Mono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Microsoft Office User</cp:lastModifiedBy>
  <cp:revision>2</cp:revision>
  <dcterms:created xsi:type="dcterms:W3CDTF">2013-01-27T09:14:16Z</dcterms:created>
  <dcterms:modified xsi:type="dcterms:W3CDTF">2026-10-08T10:53:29Z</dcterms:modified>
  <cp:category/>
</cp:coreProperties>
</file>